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media1.mp4" ContentType="audio/unknown"/>
  <Override PartName="/ppt/media/media2.mp4" ContentType="audio/unknown"/>
  <Override PartName="/ppt/media/media3.mp4" ContentType="audio/unknown"/>
  <Override PartName="/ppt/media/media4.mp4" ContentType="audio/unknown"/>
  <Override PartName="/ppt/media/media5.mp4" ContentType="audio/unknown"/>
  <Override PartName="/ppt/media/media6.mp4" ContentType="audio/unknown"/>
  <Override PartName="/ppt/media/image3.jpeg" ContentType="image/jpeg"/>
  <Override PartName="/ppt/media/media7.mp4" ContentType="audio/unknown"/>
  <Override PartName="/ppt/media/media8.mp4" ContentType="audio/unknown"/>
  <Override PartName="/ppt/media/media9.mp4" ContentType="audio/unknown"/>
  <Override PartName="/ppt/media/media10.mp4" ContentType="audio/unknown"/>
  <Override PartName="/ppt/media/media11.mp4" ContentType="audio/unknown"/>
  <Override PartName="/ppt/media/media12.mp4" ContentType="audio/unknown"/>
  <Override PartName="/ppt/media/image4.jpeg" ContentType="image/jpeg"/>
  <Override PartName="/ppt/media/image5.jpeg" ContentType="image/jpeg"/>
  <Override PartName="/ppt/media/image6.jpeg" ContentType="image/jpeg"/>
  <Override PartName="/ppt/media/media13.mp4" ContentType="audio/unknown"/>
  <Override PartName="/ppt/media/media14.mp4" ContentType="audio/unknown"/>
  <Override PartName="/ppt/media/media15.mp4" ContentType="audio/unknown"/>
  <Override PartName="/ppt/media/media16.mp4" ContentType="audio/unknown"/>
  <Override PartName="/ppt/media/media17.mp4" ContentType="audio/unknown"/>
  <Override PartName="/ppt/media/image7.jpeg" ContentType="image/jpeg"/>
  <Override PartName="/ppt/media/media18.mp4" ContentType="audio/unknown"/>
  <Override PartName="/ppt/media/media19.mp4" ContentType="audio/unknown"/>
  <Override PartName="/ppt/media/image8.jpeg" ContentType="image/jpeg"/>
  <Override PartName="/ppt/media/image9.jpeg" ContentType="image/jpeg"/>
  <Override PartName="/ppt/media/media20.mp4" ContentType="audio/unknown"/>
  <Override PartName="/ppt/media/image10.jpeg" ContentType="image/jpeg"/>
  <Override PartName="/ppt/media/media21.mp4" ContentType="audio/unknown"/>
  <Override PartName="/ppt/media/image11.jpeg" ContentType="image/jpeg"/>
  <Override PartName="/ppt/media/media22.mp4" ContentType="audio/unknown"/>
  <Override PartName="/ppt/media/media23.mp4" ContentType="audio/unknown"/>
  <Override PartName="/ppt/media/image12.jpeg" ContentType="image/jpeg"/>
  <Override PartName="/ppt/media/media24.mp4" ContentType="audio/unknown"/>
  <Override PartName="/ppt/media/media25.mp4" ContentType="audio/unknown"/>
  <Override PartName="/ppt/media/media26.mp4" ContentType="audio/unknown"/>
  <Override PartName="/ppt/media/image13.jpeg" ContentType="image/jpeg"/>
  <Override PartName="/ppt/media/image14.jpeg" ContentType="image/jpeg"/>
  <Override PartName="/ppt/media/media27.mp4" ContentType="audio/unknown"/>
  <Override PartName="/ppt/media/media28.mp4" ContentType="audio/unknown"/>
  <Override PartName="/ppt/media/media29.mp4" ContentType="audio/unknown"/>
  <Override PartName="/ppt/media/media30.mp4" ContentType="audio/unknown"/>
  <Override PartName="/ppt/media/media31.mp4" ContentType="audio/unknown"/>
  <Override PartName="/ppt/media/media32.mp4" ContentType="audio/unknown"/>
  <Override PartName="/ppt/media/media33.mp4" ContentType="audi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93741C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93741C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254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C9833">
              <a:alpha val="8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6BAA9">
              <a:alpha val="31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B854B">
                  <a:alpha val="1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1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1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blipFill rotWithShape="1">
            <a:blip r:embed="rId1"/>
            <a:srcRect l="0" t="0" r="0" b="0"/>
            <a:tile tx="0" ty="0" sx="100000" sy="100000" flip="none" algn="tl"/>
          </a:blip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DE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1C6B8">
              <a:alpha val="31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6BAA9">
              <a:alpha val="31000"/>
            </a:srgbClr>
          </a:solidFill>
        </a:fill>
      </a:tcStyle>
    </a:wholeTbl>
    <a:band2H>
      <a:tcTxStyle b="def" i="def"/>
      <a:tcStyle>
        <a:tcBdr/>
        <a:fill>
          <a:solidFill>
            <a:srgbClr val="C6BAA9">
              <a:alpha val="31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0" cap="flat">
              <a:noFill/>
              <a:miter lim="400000"/>
            </a:ln>
          </a:left>
          <a:right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797C80">
                  <a:alpha val="80000"/>
                </a:srgbClr>
              </a:solidFill>
              <a:prstDash val="solid"/>
              <a:miter lim="400000"/>
            </a:ln>
          </a:insideV>
        </a:tcBdr>
        <a:fill>
          <a:solidFill>
            <a:srgbClr val="C6BAA9">
              <a:alpha val="31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0" cap="flat">
              <a:noFill/>
              <a:miter lim="400000"/>
            </a:ln>
          </a:left>
          <a:right>
            <a:ln w="12700" cap="flat">
              <a:solidFill>
                <a:srgbClr val="5C5A52"/>
              </a:solidFill>
              <a:prstDash val="solid"/>
              <a:miter lim="400000"/>
            </a:ln>
          </a:right>
          <a:top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A52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solidFill>
                <a:srgbClr val="5C5A52"/>
              </a:solidFill>
              <a:prstDash val="solid"/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_rels/tableStyles.xml.rels><?xml version="1.0" encoding="UTF-8" standalone="yes"?><Relationships xmlns="http://schemas.openxmlformats.org/package/2006/relationships"><Relationship Id="rId1" Type="http://schemas.openxmlformats.org/officeDocument/2006/relationships/image" Target="media/image26.png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270000" y="2540000"/>
            <a:ext cx="10464800" cy="2603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270000" y="5130800"/>
            <a:ext cx="104648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1pPr>
            <a:lvl2pPr marL="0" indent="2286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2pPr>
            <a:lvl3pPr marL="0" indent="4572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3pPr>
            <a:lvl4pPr marL="0" indent="6858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4pPr>
            <a:lvl5pPr marL="0" indent="9144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xfrm>
            <a:off x="6297853" y="9017000"/>
            <a:ext cx="389885" cy="368301"/>
          </a:xfrm>
          <a:prstGeom prst="rect">
            <a:avLst/>
          </a:prstGeom>
        </p:spPr>
        <p:txBody>
          <a:bodyPr/>
          <a:lstStyle>
            <a:lvl1pPr>
              <a:defRPr spc="21">
                <a:solidFill>
                  <a:srgbClr val="3E382B"/>
                </a:solidFill>
                <a:latin typeface="+mn-lt"/>
                <a:ea typeface="+mn-ea"/>
                <a:cs typeface="+mn-cs"/>
                <a:sym typeface="American Typewrite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-Johnny Appleseed"/>
          <p:cNvSpPr txBox="1"/>
          <p:nvPr>
            <p:ph type="body" sz="quarter" idx="13"/>
          </p:nvPr>
        </p:nvSpPr>
        <p:spPr>
          <a:xfrm>
            <a:off x="1587500" y="6362700"/>
            <a:ext cx="10464800" cy="635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-Johnny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587500" y="4241800"/>
            <a:ext cx="10464800" cy="774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>
                <a:solidFill>
                  <a:srgbClr val="6E603B"/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/>
          <p:nvPr>
            <p:ph type="pic" idx="13"/>
          </p:nvPr>
        </p:nvSpPr>
        <p:spPr>
          <a:xfrm rot="21600000">
            <a:off x="-1" y="0"/>
            <a:ext cx="13004801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Номер слайда"/>
          <p:cNvSpPr txBox="1"/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</p:spPr>
        <p:txBody>
          <a:bodyPr lIns="65023" tIns="65023" rIns="65023" bIns="65023"/>
          <a:lstStyle>
            <a:lvl1pPr algn="r" defTabSz="638951">
              <a:lnSpc>
                <a:spcPct val="93000"/>
              </a:lnSpc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Номер слайда"/>
          <p:cNvSpPr txBox="1"/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</p:spPr>
        <p:txBody>
          <a:bodyPr lIns="65023" tIns="65023" rIns="65023" bIns="65023"/>
          <a:lstStyle>
            <a:lvl1pPr algn="r" defTabSz="638951">
              <a:lnSpc>
                <a:spcPct val="93000"/>
              </a:lnSpc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Номер слайда"/>
          <p:cNvSpPr txBox="1"/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</p:spPr>
        <p:txBody>
          <a:bodyPr lIns="65023" tIns="65023" rIns="65023" bIns="65023"/>
          <a:lstStyle>
            <a:lvl1pPr algn="r" defTabSz="638951">
              <a:lnSpc>
                <a:spcPct val="93000"/>
              </a:lnSpc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Номер слайда"/>
          <p:cNvSpPr txBox="1"/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</p:spPr>
        <p:txBody>
          <a:bodyPr lIns="65023" tIns="65023" rIns="65023" bIns="65023"/>
          <a:lstStyle>
            <a:lvl1pPr algn="r" defTabSz="638951">
              <a:lnSpc>
                <a:spcPct val="93000"/>
              </a:lnSpc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Текст заголовка"/>
          <p:cNvSpPr txBox="1"/>
          <p:nvPr>
            <p:ph type="title"/>
          </p:nvPr>
        </p:nvSpPr>
        <p:spPr>
          <a:xfrm>
            <a:off x="650239" y="388337"/>
            <a:ext cx="11702064" cy="1625601"/>
          </a:xfrm>
          <a:prstGeom prst="rect">
            <a:avLst/>
          </a:prstGeom>
        </p:spPr>
        <p:txBody>
          <a:bodyPr lIns="0" tIns="0" rIns="0" bIns="0"/>
          <a:lstStyle>
            <a:lvl1pPr defTabSz="638951">
              <a:lnSpc>
                <a:spcPct val="93000"/>
              </a:lnSpc>
              <a:defRPr spc="0" sz="6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46" name="Уровень текста 1…"/>
          <p:cNvSpPr txBox="1"/>
          <p:nvPr>
            <p:ph type="body" idx="1"/>
          </p:nvPr>
        </p:nvSpPr>
        <p:spPr>
          <a:xfrm>
            <a:off x="650239" y="2282613"/>
            <a:ext cx="11702064" cy="5653477"/>
          </a:xfrm>
          <a:prstGeom prst="rect">
            <a:avLst/>
          </a:prstGeom>
        </p:spPr>
        <p:txBody>
          <a:bodyPr lIns="0" tIns="0" rIns="0" bIns="0" anchor="t"/>
          <a:lstStyle>
            <a:lvl1pPr marL="487680" indent="-487680" defTabSz="638951">
              <a:lnSpc>
                <a:spcPct val="93000"/>
              </a:lnSpc>
              <a:spcBef>
                <a:spcPts val="1900"/>
              </a:spcBef>
              <a:buSzTx/>
              <a:buNone/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87680" indent="-30480" defTabSz="638951">
              <a:lnSpc>
                <a:spcPct val="93000"/>
              </a:lnSpc>
              <a:spcBef>
                <a:spcPts val="1900"/>
              </a:spcBef>
              <a:buSzTx/>
              <a:buNone/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487680" indent="426719" defTabSz="638951">
              <a:lnSpc>
                <a:spcPct val="93000"/>
              </a:lnSpc>
              <a:spcBef>
                <a:spcPts val="1900"/>
              </a:spcBef>
              <a:buSzTx/>
              <a:buNone/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87680" indent="883919" defTabSz="638951">
              <a:lnSpc>
                <a:spcPct val="93000"/>
              </a:lnSpc>
              <a:spcBef>
                <a:spcPts val="1900"/>
              </a:spcBef>
              <a:buSzTx/>
              <a:buNone/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487680" indent="1341119" defTabSz="638951">
              <a:lnSpc>
                <a:spcPct val="93000"/>
              </a:lnSpc>
              <a:spcBef>
                <a:spcPts val="1900"/>
              </a:spcBef>
              <a:buSzTx/>
              <a:buNone/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7" name="Номер слайда"/>
          <p:cNvSpPr txBox="1"/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</p:spPr>
        <p:txBody>
          <a:bodyPr lIns="65023" tIns="65023" rIns="65023" bIns="65023"/>
          <a:lstStyle>
            <a:lvl1pPr algn="r" defTabSz="638951">
              <a:lnSpc>
                <a:spcPct val="93000"/>
              </a:lnSpc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Номер слайда"/>
          <p:cNvSpPr txBox="1"/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</p:spPr>
        <p:txBody>
          <a:bodyPr lIns="65023" tIns="65023" rIns="65023" bIns="65023"/>
          <a:lstStyle>
            <a:lvl1pPr algn="r" defTabSz="638951">
              <a:lnSpc>
                <a:spcPct val="93000"/>
              </a:lnSpc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/>
          <p:nvPr>
            <p:ph type="pic" sz="half" idx="13"/>
          </p:nvPr>
        </p:nvSpPr>
        <p:spPr>
          <a:xfrm rot="21600000">
            <a:off x="3225799" y="1416050"/>
            <a:ext cx="6555156" cy="4889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1270000" y="6845300"/>
            <a:ext cx="10464800" cy="12446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1270000" y="8077200"/>
            <a:ext cx="10464800" cy="1244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1pPr>
            <a:lvl2pPr marL="0" indent="2286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2pPr>
            <a:lvl3pPr marL="0" indent="4572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3pPr>
            <a:lvl4pPr marL="0" indent="6858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4pPr>
            <a:lvl5pPr marL="0" indent="9144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xfrm>
            <a:off x="6297853" y="9017000"/>
            <a:ext cx="389885" cy="368300"/>
          </a:xfrm>
          <a:prstGeom prst="rect">
            <a:avLst/>
          </a:prstGeom>
        </p:spPr>
        <p:txBody>
          <a:bodyPr anchor="t"/>
          <a:lstStyle>
            <a:lvl1pPr>
              <a:defRPr spc="21">
                <a:solidFill>
                  <a:srgbClr val="3E382B"/>
                </a:solidFill>
                <a:latin typeface="+mn-lt"/>
                <a:ea typeface="+mn-ea"/>
                <a:cs typeface="+mn-cs"/>
                <a:sym typeface="American Typewrite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1587500" y="3568700"/>
            <a:ext cx="10464800" cy="26035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/>
          <p:nvPr>
            <p:ph type="pic" sz="quarter" idx="13"/>
          </p:nvPr>
        </p:nvSpPr>
        <p:spPr>
          <a:xfrm rot="0">
            <a:off x="7835900" y="2101849"/>
            <a:ext cx="4051301" cy="552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1155700" y="1828800"/>
            <a:ext cx="60706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1155700" y="5168900"/>
            <a:ext cx="60706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1pPr>
            <a:lvl2pPr marL="0" indent="2286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2pPr>
            <a:lvl3pPr marL="0" indent="4572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3pPr>
            <a:lvl4pPr marL="0" indent="6858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4pPr>
            <a:lvl5pPr marL="0" indent="9144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xfrm>
            <a:off x="6334045" y="8997950"/>
            <a:ext cx="342901" cy="4064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/>
          <p:nvPr>
            <p:ph type="pic" sz="quarter" idx="13"/>
          </p:nvPr>
        </p:nvSpPr>
        <p:spPr>
          <a:xfrm rot="0">
            <a:off x="7607300" y="2863849"/>
            <a:ext cx="4267201" cy="576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1587500" y="2743200"/>
            <a:ext cx="5041900" cy="60325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3200"/>
              </a:spcBef>
              <a:buBlip>
                <a:blip r:embed="rId2"/>
              </a:buBlip>
              <a:defRPr sz="3200"/>
            </a:lvl1pPr>
            <a:lvl2pPr marL="812800" indent="-406400">
              <a:spcBef>
                <a:spcPts val="3200"/>
              </a:spcBef>
              <a:buBlip>
                <a:blip r:embed="rId2"/>
              </a:buBlip>
              <a:defRPr sz="3200"/>
            </a:lvl2pPr>
            <a:lvl3pPr marL="1219200" indent="-406400">
              <a:spcBef>
                <a:spcPts val="3200"/>
              </a:spcBef>
              <a:buBlip>
                <a:blip r:embed="rId2"/>
              </a:buBlip>
              <a:defRPr sz="3200"/>
            </a:lvl3pPr>
            <a:lvl4pPr marL="1625600" indent="-406400">
              <a:spcBef>
                <a:spcPts val="3200"/>
              </a:spcBef>
              <a:buBlip>
                <a:blip r:embed="rId2"/>
              </a:buBlip>
              <a:defRPr sz="3200"/>
            </a:lvl4pPr>
            <a:lvl5pPr marL="2032000" indent="-406400">
              <a:spcBef>
                <a:spcPts val="320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/>
          <p:nvPr>
            <p:ph type="body" idx="1"/>
          </p:nvPr>
        </p:nvSpPr>
        <p:spPr>
          <a:xfrm>
            <a:off x="15875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/>
          <p:nvPr>
            <p:ph type="pic" sz="quarter" idx="13"/>
          </p:nvPr>
        </p:nvSpPr>
        <p:spPr>
          <a:xfrm>
            <a:off x="7569200" y="965200"/>
            <a:ext cx="4495800" cy="324348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Изображение"/>
          <p:cNvSpPr/>
          <p:nvPr>
            <p:ph type="pic" sz="quarter" idx="14"/>
          </p:nvPr>
        </p:nvSpPr>
        <p:spPr>
          <a:xfrm>
            <a:off x="7569200" y="4869167"/>
            <a:ext cx="4495800" cy="3911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Изображение"/>
          <p:cNvSpPr/>
          <p:nvPr>
            <p:ph type="pic" sz="half" idx="15"/>
          </p:nvPr>
        </p:nvSpPr>
        <p:spPr>
          <a:xfrm rot="0">
            <a:off x="939799" y="967619"/>
            <a:ext cx="5969001" cy="780561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xfrm>
            <a:off x="6297853" y="9017000"/>
            <a:ext cx="389885" cy="368300"/>
          </a:xfrm>
          <a:prstGeom prst="rect">
            <a:avLst/>
          </a:prstGeom>
        </p:spPr>
        <p:txBody>
          <a:bodyPr anchor="t"/>
          <a:lstStyle>
            <a:lvl1pPr>
              <a:defRPr spc="21">
                <a:solidFill>
                  <a:srgbClr val="3E382B"/>
                </a:solidFill>
                <a:latin typeface="+mn-lt"/>
                <a:ea typeface="+mn-ea"/>
                <a:cs typeface="+mn-cs"/>
                <a:sym typeface="American Typewrite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1587500" y="254000"/>
            <a:ext cx="10464800" cy="234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1587500" y="2730500"/>
            <a:ext cx="10464800" cy="603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6324599" y="9017000"/>
            <a:ext cx="342901" cy="406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93741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audi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audio" Target="../media/media10.mp4"/><Relationship Id="rId3" Type="http://schemas.microsoft.com/office/2007/relationships/media" Target="../media/media10.mp4"/><Relationship Id="rId4" Type="http://schemas.openxmlformats.org/officeDocument/2006/relationships/image" Target="../media/image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xn----7sbbi4ddh2i.xn--p1ai" TargetMode="External"/><Relationship Id="rId3" Type="http://schemas.openxmlformats.org/officeDocument/2006/relationships/audio" Target="../media/media11.mp4"/><Relationship Id="rId4" Type="http://schemas.microsoft.com/office/2007/relationships/media" Target="../media/media11.mp4"/><Relationship Id="rId5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audio" Target="../media/media12.mp4"/><Relationship Id="rId4" Type="http://schemas.microsoft.com/office/2007/relationships/media" Target="../media/media12.mp4"/><Relationship Id="rId5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14.png"/><Relationship Id="rId6" Type="http://schemas.openxmlformats.org/officeDocument/2006/relationships/audio" Target="../media/media13.mp4"/><Relationship Id="rId7" Type="http://schemas.microsoft.com/office/2007/relationships/media" Target="../media/media13.mp4"/><Relationship Id="rId8" Type="http://schemas.openxmlformats.org/officeDocument/2006/relationships/image" Target="../media/image4.png"/><Relationship Id="rId9" Type="http://schemas.openxmlformats.org/officeDocument/2006/relationships/audio" Target="../media/media14.mp4"/><Relationship Id="rId10" Type="http://schemas.microsoft.com/office/2007/relationships/media" Target="../media/media14.mp4"/><Relationship Id="rId11" Type="http://schemas.openxmlformats.org/officeDocument/2006/relationships/audio" Target="../media/media15.mp4"/><Relationship Id="rId12" Type="http://schemas.microsoft.com/office/2007/relationships/media" Target="../media/media15.mp4"/><Relationship Id="rId13" Type="http://schemas.openxmlformats.org/officeDocument/2006/relationships/audio" Target="../media/media16.mp4"/><Relationship Id="rId14" Type="http://schemas.microsoft.com/office/2007/relationships/media" Target="../media/media16.mp4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audio" Target="../media/media17.mp4"/><Relationship Id="rId9" Type="http://schemas.microsoft.com/office/2007/relationships/media" Target="../media/media17.mp4"/><Relationship Id="rId10" Type="http://schemas.openxmlformats.org/officeDocument/2006/relationships/image" Target="../media/image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14.png"/><Relationship Id="rId4" Type="http://schemas.openxmlformats.org/officeDocument/2006/relationships/image" Target="../media/image7.jpeg"/><Relationship Id="rId5" Type="http://schemas.openxmlformats.org/officeDocument/2006/relationships/audio" Target="../media/media18.mp4"/><Relationship Id="rId6" Type="http://schemas.microsoft.com/office/2007/relationships/media" Target="../media/media18.mp4"/><Relationship Id="rId7" Type="http://schemas.openxmlformats.org/officeDocument/2006/relationships/image" Target="../media/image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audio" Target="../media/media19.mp4"/><Relationship Id="rId4" Type="http://schemas.microsoft.com/office/2007/relationships/media" Target="../media/media19.mp4"/><Relationship Id="rId5" Type="http://schemas.openxmlformats.org/officeDocument/2006/relationships/image" Target="../media/image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audio" Target="../media/media20.mp4"/><Relationship Id="rId7" Type="http://schemas.microsoft.com/office/2007/relationships/media" Target="../media/media20.mp4"/><Relationship Id="rId8" Type="http://schemas.openxmlformats.org/officeDocument/2006/relationships/image" Target="../media/image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jpeg"/><Relationship Id="rId3" Type="http://schemas.openxmlformats.org/officeDocument/2006/relationships/audio" Target="../media/media21.mp4"/><Relationship Id="rId4" Type="http://schemas.microsoft.com/office/2007/relationships/media" Target="../media/media21.mp4"/><Relationship Id="rId5" Type="http://schemas.openxmlformats.org/officeDocument/2006/relationships/image" Target="../media/image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eg"/><Relationship Id="rId3" Type="http://schemas.openxmlformats.org/officeDocument/2006/relationships/audio" Target="../media/media22.mp4"/><Relationship Id="rId4" Type="http://schemas.microsoft.com/office/2007/relationships/media" Target="../media/media22.mp4"/><Relationship Id="rId5" Type="http://schemas.openxmlformats.org/officeDocument/2006/relationships/image" Target="../media/image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audio" Target="../media/media2.mp4"/><Relationship Id="rId7" Type="http://schemas.microsoft.com/office/2007/relationships/media" Target="../media/media2.mp4"/><Relationship Id="rId8" Type="http://schemas.openxmlformats.org/officeDocument/2006/relationships/image" Target="../media/image4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14.png"/><Relationship Id="rId4" Type="http://schemas.openxmlformats.org/officeDocument/2006/relationships/audio" Target="../media/media23.mp4"/><Relationship Id="rId5" Type="http://schemas.microsoft.com/office/2007/relationships/media" Target="../media/media23.mp4"/><Relationship Id="rId6" Type="http://schemas.openxmlformats.org/officeDocument/2006/relationships/image" Target="../media/image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Relationship Id="rId3" Type="http://schemas.openxmlformats.org/officeDocument/2006/relationships/image" Target="../media/image12.jpeg"/><Relationship Id="rId4" Type="http://schemas.openxmlformats.org/officeDocument/2006/relationships/audio" Target="../media/media24.mp4"/><Relationship Id="rId5" Type="http://schemas.microsoft.com/office/2007/relationships/media" Target="../media/media24.mp4"/><Relationship Id="rId6" Type="http://schemas.openxmlformats.org/officeDocument/2006/relationships/image" Target="../media/image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audio" Target="../media/media25.mp4"/><Relationship Id="rId4" Type="http://schemas.microsoft.com/office/2007/relationships/media" Target="../media/media25.mp4"/><Relationship Id="rId5" Type="http://schemas.openxmlformats.org/officeDocument/2006/relationships/image" Target="../media/image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audio" Target="../media/media26.mp4"/><Relationship Id="rId4" Type="http://schemas.microsoft.com/office/2007/relationships/media" Target="../media/media26.mp4"/><Relationship Id="rId5" Type="http://schemas.openxmlformats.org/officeDocument/2006/relationships/image" Target="../media/image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audio" Target="../media/media27.mp4"/><Relationship Id="rId6" Type="http://schemas.microsoft.com/office/2007/relationships/media" Target="../media/media27.mp4"/><Relationship Id="rId7" Type="http://schemas.openxmlformats.org/officeDocument/2006/relationships/image" Target="../media/image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3" Type="http://schemas.openxmlformats.org/officeDocument/2006/relationships/audio" Target="../media/media28.mp4"/><Relationship Id="rId4" Type="http://schemas.microsoft.com/office/2007/relationships/media" Target="../media/media28.mp4"/><Relationship Id="rId5" Type="http://schemas.openxmlformats.org/officeDocument/2006/relationships/image" Target="../media/image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audio" Target="../media/media29.mp4"/><Relationship Id="rId4" Type="http://schemas.microsoft.com/office/2007/relationships/media" Target="../media/media29.mp4"/><Relationship Id="rId5" Type="http://schemas.openxmlformats.org/officeDocument/2006/relationships/image" Target="../media/image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audio" Target="../media/media30.mp4"/><Relationship Id="rId4" Type="http://schemas.microsoft.com/office/2007/relationships/media" Target="../media/media30.mp4"/><Relationship Id="rId5" Type="http://schemas.openxmlformats.org/officeDocument/2006/relationships/image" Target="../media/image4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audio" Target="../media/media31.mp4"/><Relationship Id="rId4" Type="http://schemas.microsoft.com/office/2007/relationships/media" Target="../media/media31.mp4"/><Relationship Id="rId5" Type="http://schemas.openxmlformats.org/officeDocument/2006/relationships/image" Target="../media/image4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audio" Target="../media/media32.mp4"/><Relationship Id="rId7" Type="http://schemas.microsoft.com/office/2007/relationships/media" Target="../media/media32.mp4"/><Relationship Id="rId8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audio" Target="../media/media3.mp4"/><Relationship Id="rId7" Type="http://schemas.microsoft.com/office/2007/relationships/media" Target="../media/media3.mp4"/><Relationship Id="rId8" Type="http://schemas.openxmlformats.org/officeDocument/2006/relationships/image" Target="../media/image4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audio" Target="../media/media33.mp4"/><Relationship Id="rId4" Type="http://schemas.microsoft.com/office/2007/relationships/media" Target="../media/media33.mp4"/><Relationship Id="rId5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audi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audio" Target="../media/media5.mp4"/><Relationship Id="rId4" Type="http://schemas.microsoft.com/office/2007/relationships/media" Target="../media/media5.mp4"/><Relationship Id="rId5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audio" Target="../media/media6.mp4"/><Relationship Id="rId4" Type="http://schemas.microsoft.com/office/2007/relationships/media" Target="../media/media6.mp4"/><Relationship Id="rId5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3" Type="http://schemas.openxmlformats.org/officeDocument/2006/relationships/audio" Target="../media/media7.mp4"/><Relationship Id="rId4" Type="http://schemas.microsoft.com/office/2007/relationships/media" Target="../media/media7.mp4"/><Relationship Id="rId5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audio" Target="../media/media8.mp4"/><Relationship Id="rId3" Type="http://schemas.microsoft.com/office/2007/relationships/media" Target="../media/media8.mp4"/><Relationship Id="rId4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audio" Target="../media/media9.mp4"/><Relationship Id="rId4" Type="http://schemas.microsoft.com/office/2007/relationships/media" Target="../media/media9.mp4"/><Relationship Id="rId5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Душевный покой - отсутствие стресса и тревог."/>
          <p:cNvSpPr txBox="1"/>
          <p:nvPr>
            <p:ph type="subTitle" sz="quarter" idx="1"/>
          </p:nvPr>
        </p:nvSpPr>
        <p:spPr>
          <a:xfrm>
            <a:off x="1358900" y="5130800"/>
            <a:ext cx="10464800" cy="1270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Душевный покой - отсутствие стресса и тревог.</a:t>
            </a:r>
          </a:p>
        </p:txBody>
      </p:sp>
      <p:pic>
        <p:nvPicPr>
          <p:cNvPr id="164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6800" y="1462037"/>
            <a:ext cx="3251200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Мы не можем заставить Вас его обрести, но мы можем указать путь."/>
          <p:cNvSpPr txBox="1"/>
          <p:nvPr/>
        </p:nvSpPr>
        <p:spPr>
          <a:xfrm>
            <a:off x="1358900" y="6818362"/>
            <a:ext cx="10464800" cy="110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600"/>
              </a:spcBef>
              <a:defRPr b="1" spc="25" sz="2500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1pPr>
          </a:lstStyle>
          <a:p>
            <a:pPr/>
            <a:r>
              <a:t>Мы не можем заставить Вас его обрести, но мы можем указать путь.</a:t>
            </a:r>
          </a:p>
        </p:txBody>
      </p:sp>
      <p:pic>
        <p:nvPicPr>
          <p:cNvPr id="166" name="1.mp4" descr="1.mp4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140842" y="4554041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56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51666" fill="hold"/>
                                        <p:tgtEl>
                                          <p:spTgt spid="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" name="Таблица"/>
          <p:cNvGraphicFramePr/>
          <p:nvPr/>
        </p:nvGraphicFramePr>
        <p:xfrm>
          <a:off x="1276350" y="469900"/>
          <a:ext cx="10464800" cy="832911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613025"/>
                <a:gridCol w="2613025"/>
                <a:gridCol w="2613025"/>
                <a:gridCol w="2613025"/>
              </a:tblGrid>
              <a:tr h="1188059">
                <a:tc>
                  <a:txBody>
                    <a:bodyPr/>
                    <a:lstStyle/>
                    <a:p>
                      <a:pPr defTabSz="457200">
                        <a:defRPr sz="3000">
                          <a:effectLst>
                            <a:outerShdw sx="100000" sy="100000" kx="0" ky="0" algn="b" rotWithShape="0" blurRad="12700" dist="12700" dir="16200000">
                              <a:srgbClr val="000000">
                                <a:alpha val="40000"/>
                              </a:srgbClr>
                            </a:outerShdw>
                          </a:effectLst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DEF"/>
                          </a:solidFill>
                          <a:effectLst>
                            <a:outerShdw sx="100000" sy="100000" kx="0" ky="0" algn="b" rotWithShape="0" blurRad="12700" dist="12700" dir="1620000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Номинал 3500 руб.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DEF"/>
                          </a:solidFill>
                          <a:effectLst>
                            <a:outerShdw sx="100000" sy="100000" kx="0" ky="0" algn="b" rotWithShape="0" blurRad="12700" dist="12700" dir="1620000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Номинал 5000 руб.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DEF"/>
                          </a:solidFill>
                          <a:effectLst>
                            <a:outerShdw sx="100000" sy="100000" kx="0" ky="0" algn="b" rotWithShape="0" blurRad="12700" dist="12700" dir="1620000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У сторонних юристов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88059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Стоимость консультации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415/580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350/500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800-1500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88059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93741C"/>
                          </a:solidFill>
                        </a:rPr>
                        <a:t>Стоимость консультации дополнительной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200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150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800-1500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88059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93741C"/>
                          </a:solidFill>
                        </a:rPr>
                        <a:t>Средняя стоимость иска со скидкой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2850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2700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3500-5000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88059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93741C"/>
                          </a:solidFill>
                        </a:rPr>
                        <a:t>Средняя стоимость участия представителя со скидкой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7500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15000-20000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88059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93741C"/>
                          </a:solidFill>
                        </a:rPr>
                        <a:t>Средняя стоимость комплексного обслуживания со скидкой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19000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18000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30000-50000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88059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93741C"/>
                          </a:solidFill>
                        </a:rPr>
                        <a:t>Спецобслуживание, рассрочка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Да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Да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Нет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208" name="10.mp4" descr="10.mp4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609530" y="6814095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95000" p14:dur="3000">
        <p14:rippl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94921666" fill="hold"/>
                                        <p:tgtEl>
                                          <p:spTgt spid="2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208"/>
                </p:tgtEl>
              </p:cMediaNode>
            </p:audio>
          </p:childTnLst>
        </p:cTn>
      </p:par>
    </p:tnLst>
    <p:bldLst>
      <p:bldP build="whole" bldLvl="1" animBg="1" rev="0" advAuto="0" spid="20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http://юа-право.рф"/>
          <p:cNvSpPr txBox="1"/>
          <p:nvPr>
            <p:ph type="title"/>
          </p:nvPr>
        </p:nvSpPr>
        <p:spPr>
          <a:xfrm>
            <a:off x="1587500" y="4927600"/>
            <a:ext cx="10464800" cy="2603500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http://юа-право.рф</a:t>
            </a:r>
          </a:p>
        </p:txBody>
      </p:sp>
      <p:sp>
        <p:nvSpPr>
          <p:cNvPr id="211" name="Более подробную информацию о компании…"/>
          <p:cNvSpPr txBox="1"/>
          <p:nvPr/>
        </p:nvSpPr>
        <p:spPr>
          <a:xfrm>
            <a:off x="1530759" y="2133600"/>
            <a:ext cx="1057828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Более подробную информацию о компании</a:t>
            </a:r>
          </a:p>
          <a:p>
            <a:pPr/>
            <a:r>
              <a:t>вы можете узнать на нашем сайте</a:t>
            </a:r>
          </a:p>
        </p:txBody>
      </p:sp>
      <p:pic>
        <p:nvPicPr>
          <p:cNvPr id="212" name="11.mp4" descr="11.mp4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527919" y="3856136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60000" p14:dur="30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10000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70187" y="776675"/>
            <a:ext cx="14901335" cy="8380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12.mp4" descr="12.mp4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766964" y="639926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43000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20000" fill="hold"/>
                                        <p:tgtEl>
                                          <p:spTgt spid="2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Недвижимость"/>
          <p:cNvSpPr txBox="1"/>
          <p:nvPr/>
        </p:nvSpPr>
        <p:spPr>
          <a:xfrm>
            <a:off x="2731910" y="88248"/>
            <a:ext cx="7726545" cy="1314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999" tIns="63999" rIns="63999" bIns="63999" anchor="ctr">
            <a:spAutoFit/>
          </a:bodyPr>
          <a:lstStyle/>
          <a:p>
            <a:pPr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</a:tabLst>
              <a:defRPr b="1" sz="8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Недвижимость </a:t>
            </a:r>
            <a:r>
              <a:rPr u="sng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18" name="Линия"/>
          <p:cNvSpPr/>
          <p:nvPr/>
        </p:nvSpPr>
        <p:spPr>
          <a:xfrm flipH="1">
            <a:off x="1993617" y="1905563"/>
            <a:ext cx="3226366" cy="2702562"/>
          </a:xfrm>
          <a:prstGeom prst="line">
            <a:avLst/>
          </a:prstGeom>
          <a:ln w="50800">
            <a:solidFill>
              <a:srgbClr val="00206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638951">
              <a:lnSpc>
                <a:spcPct val="93000"/>
              </a:lnSpc>
              <a:defRPr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19" name="Линия"/>
          <p:cNvSpPr/>
          <p:nvPr/>
        </p:nvSpPr>
        <p:spPr>
          <a:xfrm>
            <a:off x="6193084" y="1905564"/>
            <a:ext cx="2258" cy="2702561"/>
          </a:xfrm>
          <a:prstGeom prst="line">
            <a:avLst/>
          </a:prstGeom>
          <a:ln w="50800">
            <a:solidFill>
              <a:srgbClr val="00206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638951">
              <a:lnSpc>
                <a:spcPct val="93000"/>
              </a:lnSpc>
              <a:defRPr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20" name="Линия"/>
          <p:cNvSpPr/>
          <p:nvPr/>
        </p:nvSpPr>
        <p:spPr>
          <a:xfrm>
            <a:off x="7218115" y="1905564"/>
            <a:ext cx="3481494" cy="2702561"/>
          </a:xfrm>
          <a:prstGeom prst="line">
            <a:avLst/>
          </a:prstGeom>
          <a:ln w="50800">
            <a:solidFill>
              <a:srgbClr val="00206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638951">
              <a:lnSpc>
                <a:spcPct val="93000"/>
              </a:lnSpc>
              <a:defRPr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21" name="Жилье"/>
          <p:cNvSpPr txBox="1"/>
          <p:nvPr/>
        </p:nvSpPr>
        <p:spPr>
          <a:xfrm>
            <a:off x="889646" y="4617153"/>
            <a:ext cx="1371789" cy="519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999" tIns="63999" rIns="63999" bIns="63999" anchor="ctr">
            <a:spAutoFit/>
          </a:bodyPr>
          <a:lstStyle>
            <a:lvl1pPr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</a:tabLst>
              <a:defRPr b="1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Жилье</a:t>
            </a:r>
          </a:p>
        </p:txBody>
      </p:sp>
      <p:sp>
        <p:nvSpPr>
          <p:cNvPr id="222" name="Инвестиции"/>
          <p:cNvSpPr txBox="1"/>
          <p:nvPr/>
        </p:nvSpPr>
        <p:spPr>
          <a:xfrm>
            <a:off x="9790417" y="4622739"/>
            <a:ext cx="2532459" cy="519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999" tIns="63999" rIns="63999" bIns="63999" anchor="ctr">
            <a:spAutoFit/>
          </a:bodyPr>
          <a:lstStyle>
            <a:lvl1pPr defTabSz="638951">
              <a:tabLst>
                <a:tab pos="622300" algn="l"/>
                <a:tab pos="1257300" algn="l"/>
                <a:tab pos="1905000" algn="l"/>
                <a:tab pos="2540000" algn="l"/>
              </a:tabLst>
              <a:defRPr b="1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Инвестиции </a:t>
            </a:r>
          </a:p>
        </p:txBody>
      </p:sp>
      <p:sp>
        <p:nvSpPr>
          <p:cNvPr id="223" name="Доход от аренды"/>
          <p:cNvSpPr txBox="1"/>
          <p:nvPr/>
        </p:nvSpPr>
        <p:spPr>
          <a:xfrm>
            <a:off x="4867768" y="4637473"/>
            <a:ext cx="2654862" cy="925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999" tIns="63999" rIns="63999" bIns="63999" anchor="ctr">
            <a:spAutoFit/>
          </a:bodyPr>
          <a:lstStyle>
            <a:lvl1pPr defTabSz="638951">
              <a:tabLst>
                <a:tab pos="622300" algn="l"/>
                <a:tab pos="1257300" algn="l"/>
                <a:tab pos="1905000" algn="l"/>
                <a:tab pos="2540000" algn="l"/>
              </a:tabLst>
              <a:defRPr b="1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Доход от аренды</a:t>
            </a:r>
          </a:p>
        </p:txBody>
      </p:sp>
      <p:pic>
        <p:nvPicPr>
          <p:cNvPr id="224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3386" y="5592515"/>
            <a:ext cx="4018846" cy="3032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.jpeg" descr="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426" y="5592515"/>
            <a:ext cx="3896926" cy="3032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.jpeg" descr="image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52995" y="5592515"/>
            <a:ext cx="4271717" cy="3032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44302" y="8665350"/>
            <a:ext cx="1027290" cy="102503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Линия"/>
          <p:cNvSpPr/>
          <p:nvPr/>
        </p:nvSpPr>
        <p:spPr>
          <a:xfrm>
            <a:off x="460586" y="1905565"/>
            <a:ext cx="11898490" cy="2257"/>
          </a:xfrm>
          <a:prstGeom prst="line">
            <a:avLst/>
          </a:prstGeom>
          <a:ln w="25400">
            <a:solidFill>
              <a:srgbClr val="002060"/>
            </a:solidFill>
            <a:miter/>
          </a:ln>
        </p:spPr>
        <p:txBody>
          <a:bodyPr lIns="65023" tIns="65023" rIns="65023" bIns="65023"/>
          <a:lstStyle/>
          <a:p>
            <a:pPr algn="l" defTabSz="638951">
              <a:lnSpc>
                <a:spcPct val="93000"/>
              </a:lnSpc>
              <a:defRPr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pic>
        <p:nvPicPr>
          <p:cNvPr id="229" name="13.mp4" descr="13.mp4"/>
          <p:cNvPicPr>
            <a:picLocks noChangeAspect="0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995041" y="1214090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14.mp4" descr="14.mp4"/>
          <p:cNvPicPr>
            <a:picLocks noChangeAspect="0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739106" y="6314777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15.mp4" descr="15.mp4"/>
          <p:cNvPicPr>
            <a:picLocks noChangeAspect="0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6195516" y="6774160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16.mp4" descr="16.mp4"/>
          <p:cNvPicPr>
            <a:picLocks noChangeAspect="0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1151641" y="7051675"/>
            <a:ext cx="571501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50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8333" fill="hold"/>
                                        <p:tgtEl>
                                          <p:spTgt spid="2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028333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1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40333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40333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40333"/>
                            </p:stCondLst>
                            <p:childTnLst>
                              <p:par>
                                <p:cTn id="17" presetClass="mediacall" nodeType="afterEffect" presetSubtype="0" presetID="1" grpId="5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063333" fill="hold"/>
                                        <p:tgtEl>
                                          <p:spTgt spid="2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103666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17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120666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120666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120666"/>
                            </p:stCondLst>
                            <p:childTnLst>
                              <p:par>
                                <p:cTn id="29" presetClass="mediacall" nodeType="afterEffect" presetSubtype="0" presetID="1" grpId="9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1120000" fill="hold"/>
                                        <p:tgtEl>
                                          <p:spTgt spid="2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8240666"/>
                            </p:stCondLst>
                            <p:childTnLst>
                              <p:par>
                                <p:cTn id="32" presetClass="entr" nodeType="afterEffect" presetSubtype="0" presetID="1" grpId="10" fill="hold">
                                  <p:stCondLst>
                                    <p:cond delay="23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8263666"/>
                            </p:stCondLst>
                            <p:childTnLst>
                              <p:par>
                                <p:cTn id="35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8263666"/>
                            </p:stCondLst>
                            <p:childTnLst>
                              <p:par>
                                <p:cTn id="38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263666"/>
                            </p:stCondLst>
                            <p:childTnLst>
                              <p:par>
                                <p:cTn id="41" presetClass="mediacall" nodeType="afterEffect" presetSubtype="0" presetID="1" grpId="1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8170000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43" fill="hold" display="0">
                  <p:stCondLst>
                    <p:cond delay="indefinite"/>
                  </p:stCondLst>
                </p:cTn>
                <p:tgtEl>
                  <p:spTgt spid="229"/>
                </p:tgtEl>
              </p:cMediaNode>
            </p:audio>
            <p:audio isNarration="0">
              <p:cMediaNode mute="0" showWhenStopped="0" numSld="1" vol="100000">
                <p:cTn id="44" fill="hold" display="0">
                  <p:stCondLst>
                    <p:cond delay="indefinite"/>
                  </p:stCondLst>
                </p:cTn>
                <p:tgtEl>
                  <p:spTgt spid="232"/>
                </p:tgtEl>
              </p:cMediaNode>
            </p:audio>
            <p:audio isNarration="0">
              <p:cMediaNode mute="0" showWhenStopped="0" numSld="1" vol="100000">
                <p:cTn id="45" fill="hold" display="0">
                  <p:stCondLst>
                    <p:cond delay="indefinite"/>
                  </p:stCondLst>
                </p:cTn>
                <p:tgtEl>
                  <p:spTgt spid="230"/>
                </p:tgtEl>
              </p:cMediaNode>
            </p:audio>
            <p:audio isNarration="0">
              <p:cMediaNode mute="0" showWhenStopped="0" numSld="1" vol="100000">
                <p:cTn id="46" fill="hold" display="0">
                  <p:stCondLst>
                    <p:cond delay="indefinite"/>
                  </p:stCondLst>
                </p:cTn>
                <p:tgtEl>
                  <p:spTgt spid="231"/>
                </p:tgtEl>
              </p:cMediaNode>
            </p:audio>
          </p:childTnLst>
        </p:cTn>
      </p:par>
    </p:tnLst>
    <p:bldLst>
      <p:bldP build="whole" bldLvl="1" animBg="1" rev="0" advAuto="0" spid="225" grpId="4"/>
      <p:bldP build="whole" bldLvl="1" animBg="1" rev="0" advAuto="0" spid="223" grpId="8"/>
      <p:bldP build="whole" bldLvl="1" animBg="1" rev="0" advAuto="0" spid="219" grpId="6"/>
      <p:bldP build="whole" bldLvl="1" animBg="1" rev="0" advAuto="0" spid="226" grpId="7"/>
      <p:bldP build="whole" bldLvl="1" animBg="1" rev="0" advAuto="0" spid="222" grpId="11"/>
      <p:bldP build="whole" bldLvl="1" animBg="1" rev="0" advAuto="0" spid="218" grpId="2"/>
      <p:bldP build="whole" bldLvl="1" animBg="1" rev="0" advAuto="0" spid="221" grpId="3"/>
      <p:bldP build="whole" bldLvl="1" animBg="1" rev="0" advAuto="0" spid="220" grpId="10"/>
      <p:bldP build="whole" bldLvl="1" animBg="1" rev="0" advAuto="0" spid="224" grpId="1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44302" y="8665350"/>
            <a:ext cx="1027290" cy="1025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l="0" t="5545" r="0" b="0"/>
          <a:stretch>
            <a:fillRect/>
          </a:stretch>
        </p:blipFill>
        <p:spPr>
          <a:xfrm>
            <a:off x="3944337" y="4860995"/>
            <a:ext cx="5434472" cy="4818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35526" y="3076575"/>
            <a:ext cx="4007001" cy="154391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Банк"/>
          <p:cNvSpPr txBox="1"/>
          <p:nvPr/>
        </p:nvSpPr>
        <p:spPr>
          <a:xfrm>
            <a:off x="1207572" y="4311150"/>
            <a:ext cx="2101933" cy="113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999" tIns="63999" rIns="63999" bIns="63999">
            <a:spAutoFit/>
          </a:bodyPr>
          <a:lstStyle>
            <a:lvl1pPr defTabSz="638951">
              <a:tabLst>
                <a:tab pos="622300" algn="l"/>
                <a:tab pos="1257300" algn="l"/>
              </a:tabLst>
              <a:defRPr b="1" sz="6800">
                <a:solidFill>
                  <a:srgbClr val="BC8E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Банк</a:t>
            </a:r>
          </a:p>
        </p:txBody>
      </p:sp>
      <p:pic>
        <p:nvPicPr>
          <p:cNvPr id="238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rcRect l="7740" t="0" r="0" b="0"/>
          <a:stretch>
            <a:fillRect/>
          </a:stretch>
        </p:blipFill>
        <p:spPr>
          <a:xfrm>
            <a:off x="803768" y="1855893"/>
            <a:ext cx="2917050" cy="2659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.png" descr="image.png"/>
          <p:cNvPicPr>
            <a:picLocks noChangeAspect="1"/>
          </p:cNvPicPr>
          <p:nvPr/>
        </p:nvPicPr>
        <p:blipFill>
          <a:blip r:embed="rId6">
            <a:extLst/>
          </a:blip>
          <a:srcRect l="0" t="0" r="44908" b="29521"/>
          <a:stretch>
            <a:fillRect/>
          </a:stretch>
        </p:blipFill>
        <p:spPr>
          <a:xfrm rot="19680000">
            <a:off x="4036906" y="7631288"/>
            <a:ext cx="368019" cy="806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.png" descr="image.png"/>
          <p:cNvPicPr>
            <a:picLocks noChangeAspect="1"/>
          </p:cNvPicPr>
          <p:nvPr/>
        </p:nvPicPr>
        <p:blipFill>
          <a:blip r:embed="rId7">
            <a:extLst/>
          </a:blip>
          <a:srcRect l="50378" t="29400" r="0" b="0"/>
          <a:stretch>
            <a:fillRect/>
          </a:stretch>
        </p:blipFill>
        <p:spPr>
          <a:xfrm rot="18780000">
            <a:off x="4824871" y="7886417"/>
            <a:ext cx="334152" cy="781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.png" descr="image.png"/>
          <p:cNvPicPr>
            <a:picLocks noChangeAspect="1"/>
          </p:cNvPicPr>
          <p:nvPr/>
        </p:nvPicPr>
        <p:blipFill>
          <a:blip r:embed="rId7">
            <a:extLst/>
          </a:blip>
          <a:srcRect l="50378" t="29400" r="0" b="0"/>
          <a:stretch>
            <a:fillRect/>
          </a:stretch>
        </p:blipFill>
        <p:spPr>
          <a:xfrm rot="18780000">
            <a:off x="4025617" y="6660444"/>
            <a:ext cx="334153" cy="781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.png" descr="image.png"/>
          <p:cNvPicPr>
            <a:picLocks noChangeAspect="1"/>
          </p:cNvPicPr>
          <p:nvPr/>
        </p:nvPicPr>
        <p:blipFill>
          <a:blip r:embed="rId7">
            <a:extLst/>
          </a:blip>
          <a:srcRect l="50378" t="29400" r="0" b="0"/>
          <a:stretch>
            <a:fillRect/>
          </a:stretch>
        </p:blipFill>
        <p:spPr>
          <a:xfrm rot="18780000">
            <a:off x="3154115" y="5621866"/>
            <a:ext cx="334152" cy="781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.png" descr="image.png"/>
          <p:cNvPicPr>
            <a:picLocks noChangeAspect="1"/>
          </p:cNvPicPr>
          <p:nvPr/>
        </p:nvPicPr>
        <p:blipFill>
          <a:blip r:embed="rId6">
            <a:extLst/>
          </a:blip>
          <a:srcRect l="0" t="0" r="44908" b="29521"/>
          <a:stretch>
            <a:fillRect/>
          </a:stretch>
        </p:blipFill>
        <p:spPr>
          <a:xfrm rot="19680000">
            <a:off x="3239910" y="6599484"/>
            <a:ext cx="368019" cy="806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.png" descr="image.png"/>
          <p:cNvPicPr>
            <a:picLocks noChangeAspect="1"/>
          </p:cNvPicPr>
          <p:nvPr/>
        </p:nvPicPr>
        <p:blipFill>
          <a:blip r:embed="rId6">
            <a:extLst/>
          </a:blip>
          <a:srcRect l="0" t="0" r="44908" b="29521"/>
          <a:stretch>
            <a:fillRect/>
          </a:stretch>
        </p:blipFill>
        <p:spPr>
          <a:xfrm rot="19680000">
            <a:off x="2368408" y="5560906"/>
            <a:ext cx="368019" cy="806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.png" descr="image.png"/>
          <p:cNvPicPr>
            <a:picLocks noChangeAspect="1"/>
          </p:cNvPicPr>
          <p:nvPr/>
        </p:nvPicPr>
        <p:blipFill>
          <a:blip r:embed="rId6">
            <a:extLst/>
          </a:blip>
          <a:srcRect l="0" t="0" r="44908" b="29521"/>
          <a:stretch>
            <a:fillRect/>
          </a:stretch>
        </p:blipFill>
        <p:spPr>
          <a:xfrm rot="5160000">
            <a:off x="4122702" y="3903697"/>
            <a:ext cx="368018" cy="806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.png" descr="image.png"/>
          <p:cNvPicPr>
            <a:picLocks noChangeAspect="1"/>
          </p:cNvPicPr>
          <p:nvPr/>
        </p:nvPicPr>
        <p:blipFill>
          <a:blip r:embed="rId7">
            <a:extLst/>
          </a:blip>
          <a:srcRect l="50378" t="29400" r="0" b="0"/>
          <a:stretch>
            <a:fillRect/>
          </a:stretch>
        </p:blipFill>
        <p:spPr>
          <a:xfrm rot="4620000">
            <a:off x="4955822" y="4217528"/>
            <a:ext cx="334152" cy="781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.png" descr="image.png"/>
          <p:cNvPicPr>
            <a:picLocks noChangeAspect="1"/>
          </p:cNvPicPr>
          <p:nvPr/>
        </p:nvPicPr>
        <p:blipFill>
          <a:blip r:embed="rId7">
            <a:extLst/>
          </a:blip>
          <a:srcRect l="50378" t="29400" r="0" b="0"/>
          <a:stretch>
            <a:fillRect/>
          </a:stretch>
        </p:blipFill>
        <p:spPr>
          <a:xfrm rot="4680000">
            <a:off x="6626577" y="4054969"/>
            <a:ext cx="334153" cy="781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.png" descr="image.png"/>
          <p:cNvPicPr>
            <a:picLocks noChangeAspect="1"/>
          </p:cNvPicPr>
          <p:nvPr/>
        </p:nvPicPr>
        <p:blipFill>
          <a:blip r:embed="rId7">
            <a:extLst/>
          </a:blip>
          <a:srcRect l="50378" t="29400" r="0" b="0"/>
          <a:stretch>
            <a:fillRect/>
          </a:stretch>
        </p:blipFill>
        <p:spPr>
          <a:xfrm rot="5400000">
            <a:off x="8545689" y="4007555"/>
            <a:ext cx="334152" cy="781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.png" descr="image.png"/>
          <p:cNvPicPr>
            <a:picLocks noChangeAspect="1"/>
          </p:cNvPicPr>
          <p:nvPr/>
        </p:nvPicPr>
        <p:blipFill>
          <a:blip r:embed="rId6">
            <a:extLst/>
          </a:blip>
          <a:srcRect l="0" t="0" r="44908" b="29521"/>
          <a:stretch>
            <a:fillRect/>
          </a:stretch>
        </p:blipFill>
        <p:spPr>
          <a:xfrm rot="5640000">
            <a:off x="5628639" y="3779519"/>
            <a:ext cx="368019" cy="806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image.png" descr="image.png"/>
          <p:cNvPicPr>
            <a:picLocks noChangeAspect="1"/>
          </p:cNvPicPr>
          <p:nvPr/>
        </p:nvPicPr>
        <p:blipFill>
          <a:blip r:embed="rId6">
            <a:extLst/>
          </a:blip>
          <a:srcRect l="0" t="0" r="44908" b="29521"/>
          <a:stretch>
            <a:fillRect/>
          </a:stretch>
        </p:blipFill>
        <p:spPr>
          <a:xfrm rot="5220000">
            <a:off x="7536462" y="3711786"/>
            <a:ext cx="368019" cy="806028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Ипотека  или  Рассрочка?"/>
          <p:cNvSpPr txBox="1"/>
          <p:nvPr/>
        </p:nvSpPr>
        <p:spPr>
          <a:xfrm>
            <a:off x="1205653" y="209973"/>
            <a:ext cx="11245124" cy="1191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999" tIns="63999" rIns="63999" bIns="63999">
            <a:spAutoFit/>
          </a:bodyPr>
          <a:lstStyle/>
          <a:p>
            <a:pPr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  <a:tab pos="7658100" algn="l"/>
                <a:tab pos="8280400" algn="l"/>
                <a:tab pos="8940800" algn="l"/>
                <a:tab pos="9563100" algn="l"/>
                <a:tab pos="10210800" algn="l"/>
                <a:tab pos="10845800" algn="l"/>
              </a:tabLst>
              <a:defRPr b="1" sz="7600">
                <a:solidFill>
                  <a:srgbClr val="182A4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Ипотека  </a:t>
            </a:r>
            <a:r>
              <a:rPr sz="3400"/>
              <a:t>или</a:t>
            </a:r>
            <a:r>
              <a:t>  Рассрочка?</a:t>
            </a:r>
          </a:p>
        </p:txBody>
      </p:sp>
      <p:pic>
        <p:nvPicPr>
          <p:cNvPr id="252" name="17.mp4" descr="17.mp4"/>
          <p:cNvPicPr>
            <a:picLocks noChangeAspect="0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9924454" y="6674098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75000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Class="mediacall" nodeType="afterEffect" presetSubtype="0" presetID="1" grpId="1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73556666" fill="hold"/>
                                        <p:tgtEl>
                                          <p:spTgt spid="2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43" fill="hold" display="0">
                  <p:stCondLst>
                    <p:cond delay="indefinite"/>
                  </p:stCondLst>
                </p:cTn>
                <p:tgtEl>
                  <p:spTgt spid="252"/>
                </p:tgtEl>
              </p:cMediaNode>
            </p:audio>
          </p:childTnLst>
        </p:cTn>
      </p:par>
    </p:tnLst>
    <p:bldLst>
      <p:bldP build="whole" bldLvl="1" animBg="1" rev="0" advAuto="0" spid="247" grpId="10"/>
      <p:bldP build="whole" bldLvl="1" animBg="1" rev="0" advAuto="0" spid="249" grpId="9"/>
      <p:bldP build="whole" bldLvl="1" animBg="1" rev="0" advAuto="0" spid="245" grpId="7"/>
      <p:bldP build="whole" bldLvl="1" animBg="1" rev="0" advAuto="0" spid="244" grpId="6"/>
      <p:bldP build="whole" bldLvl="1" animBg="1" rev="0" advAuto="0" spid="246" grpId="8"/>
      <p:bldP build="whole" bldLvl="1" animBg="1" rev="0" advAuto="0" spid="250" grpId="11"/>
      <p:bldP build="whole" bldLvl="1" animBg="1" rev="0" advAuto="0" spid="242" grpId="5"/>
      <p:bldP build="whole" bldLvl="1" animBg="1" rev="0" advAuto="0" spid="241" grpId="3"/>
      <p:bldP build="whole" bldLvl="1" animBg="1" rev="0" advAuto="0" spid="240" grpId="1"/>
      <p:bldP build="whole" bldLvl="1" animBg="1" rev="0" advAuto="0" spid="239" grpId="2"/>
      <p:bldP build="whole" bldLvl="1" animBg="1" rev="0" advAuto="0" spid="248" grpId="12"/>
      <p:bldP build="whole" bldLvl="1" animBg="1" rev="0" advAuto="0" spid="243" grpId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Способы  приобретения  недвижимости"/>
          <p:cNvSpPr txBox="1"/>
          <p:nvPr/>
        </p:nvSpPr>
        <p:spPr>
          <a:xfrm>
            <a:off x="1608193" y="462884"/>
            <a:ext cx="9788414" cy="65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192" tIns="72192" rIns="72192" bIns="72192">
            <a:spAutoFit/>
          </a:bodyPr>
          <a:lstStyle>
            <a:lvl1pPr algn="l"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  <a:tab pos="7658100" algn="l"/>
                <a:tab pos="8280400" algn="l"/>
                <a:tab pos="8940800" algn="l"/>
                <a:tab pos="9563100" algn="l"/>
                <a:tab pos="10210800" algn="l"/>
                <a:tab pos="10845800" algn="l"/>
                <a:tab pos="11480800" algn="l"/>
              </a:tabLst>
              <a:defRPr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Способы  приобретения  недвижимости</a:t>
            </a:r>
          </a:p>
        </p:txBody>
      </p:sp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55964" y="189653"/>
            <a:ext cx="1442721" cy="553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44302" y="8665350"/>
            <a:ext cx="1027290" cy="1025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.jpeg" descr="image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80995" y="1399822"/>
            <a:ext cx="85797" cy="6321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58" name="Таблица"/>
          <p:cNvGraphicFramePr/>
          <p:nvPr/>
        </p:nvGraphicFramePr>
        <p:xfrm>
          <a:off x="244430" y="1270705"/>
          <a:ext cx="12528640" cy="722489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4171979"/>
                <a:gridCol w="4171979"/>
                <a:gridCol w="4171979"/>
              </a:tblGrid>
              <a:tr h="655653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DEF"/>
                          </a:solidFill>
                          <a:effectLst>
                            <a:outerShdw sx="100000" sy="100000" kx="0" ky="0" algn="b" rotWithShape="0" blurRad="12700" dist="12700" dir="1620000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Характеристики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DEF"/>
                          </a:solidFill>
                          <a:effectLst>
                            <a:outerShdw sx="100000" sy="100000" kx="0" ky="0" algn="b" rotWithShape="0" blurRad="12700" dist="12700" dir="1620000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Ипотека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DEF"/>
                          </a:solidFill>
                          <a:effectLst>
                            <a:outerShdw sx="100000" sy="100000" kx="0" ky="0" algn="b" rotWithShape="0" blurRad="12700" dist="12700" dir="1620000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Кооператив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5565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Ставка годовых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от 7%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от 0% до 2%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5565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Переплата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от 50% до 300%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от 8% до 15%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5565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Первоначальный взнос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от 30% до 50%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от 10 000 рублей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5565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Срок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до 30 лет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до 10 лет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5565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Пакет документов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Полный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Паспорт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5565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Кредитная история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Имеет значение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Не имеет значение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5565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Гражданство РФ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Обязательно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Не обязательно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5565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Возраст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от 21 года до 60 лет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от 16 лет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5565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Платежи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Аннуитент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Дифференцированные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5565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Возврат средств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Нет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Да, на любом этапе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259" name="18.mp4" descr="18.mp4"/>
          <p:cNvPicPr>
            <a:picLocks noChangeAspect="0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6828879" y="6843365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420000" p14:dur="1000">
        <p14:rippl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316666" fill="hold"/>
                                        <p:tgtEl>
                                          <p:spTgt spid="2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Что такое…"/>
          <p:cNvSpPr txBox="1"/>
          <p:nvPr/>
        </p:nvSpPr>
        <p:spPr>
          <a:xfrm>
            <a:off x="650240" y="-889794"/>
            <a:ext cx="12386531" cy="2799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999" tIns="63999" rIns="63999" bIns="63999" anchor="ctr">
            <a:spAutoFit/>
          </a:bodyPr>
          <a:lstStyle/>
          <a:p>
            <a:pPr algn="l"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  <a:tab pos="7658100" algn="l"/>
                <a:tab pos="8280400" algn="l"/>
                <a:tab pos="8940800" algn="l"/>
                <a:tab pos="9563100" algn="l"/>
                <a:tab pos="10210800" algn="l"/>
                <a:tab pos="10845800" algn="l"/>
                <a:tab pos="11480800" algn="l"/>
              </a:tabLst>
              <a:defRPr b="1" sz="6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Что такое </a:t>
            </a:r>
          </a:p>
          <a:p>
            <a:pPr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  <a:tab pos="7658100" algn="l"/>
                <a:tab pos="8280400" algn="l"/>
                <a:tab pos="8940800" algn="l"/>
                <a:tab pos="9563100" algn="l"/>
                <a:tab pos="10210800" algn="l"/>
                <a:tab pos="10845800" algn="l"/>
                <a:tab pos="11480800" algn="l"/>
              </a:tabLst>
              <a:defRPr b="1" sz="6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«ЖИЛИЩНЫЙ КООПЕРАТИВ»?</a:t>
            </a:r>
          </a:p>
        </p:txBody>
      </p:sp>
      <p:sp>
        <p:nvSpPr>
          <p:cNvPr id="262" name="Жилищным кооперативом (ЖК) признаётся добровольное объединение граждан и (или) юридических лиц на основе членства в целях удовлетворения потребности граждан…"/>
          <p:cNvSpPr txBox="1"/>
          <p:nvPr/>
        </p:nvSpPr>
        <p:spPr>
          <a:xfrm>
            <a:off x="420054" y="2353168"/>
            <a:ext cx="12164692" cy="4453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999" tIns="63999" rIns="63999" bIns="63999">
            <a:spAutoFit/>
          </a:bodyPr>
          <a:lstStyle/>
          <a:p>
            <a:pPr algn="just"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  <a:tab pos="7658100" algn="l"/>
                <a:tab pos="8280400" algn="l"/>
                <a:tab pos="8940800" algn="l"/>
                <a:tab pos="9563100" algn="l"/>
                <a:tab pos="10210800" algn="l"/>
                <a:tab pos="10845800" algn="l"/>
                <a:tab pos="11480800" algn="l"/>
              </a:tabLst>
              <a:defRPr b="1" sz="3400" u="sng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Жилищным кооперативом (ЖК)</a:t>
            </a:r>
            <a:r>
              <a:rPr b="0"/>
              <a:t> </a:t>
            </a:r>
            <a:r>
              <a:rPr b="0" u="none"/>
              <a:t>признаётся добровольное объединение граждан и (или) юридических лиц на основе членства в целях удовлетворения потребности граждан </a:t>
            </a:r>
          </a:p>
          <a:p>
            <a:pPr algn="l"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  <a:tab pos="7658100" algn="l"/>
                <a:tab pos="8280400" algn="l"/>
                <a:tab pos="8940800" algn="l"/>
                <a:tab pos="9563100" algn="l"/>
                <a:tab pos="10210800" algn="l"/>
                <a:tab pos="10845800" algn="l"/>
                <a:tab pos="11480800" algn="l"/>
              </a:tabLst>
              <a:defRPr sz="3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 жилье.</a:t>
            </a:r>
          </a:p>
          <a:p>
            <a:pPr algn="l"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  <a:tab pos="7658100" algn="l"/>
                <a:tab pos="8280400" algn="l"/>
                <a:tab pos="8940800" algn="l"/>
                <a:tab pos="9563100" algn="l"/>
                <a:tab pos="10210800" algn="l"/>
                <a:tab pos="10845800" algn="l"/>
                <a:tab pos="11480800" algn="l"/>
              </a:tabLst>
              <a:defRPr b="1" sz="3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(ст.110 Жилищного кодекса РФ)</a:t>
            </a:r>
          </a:p>
          <a:p>
            <a:pPr algn="just"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  <a:tab pos="7658100" algn="l"/>
                <a:tab pos="8280400" algn="l"/>
                <a:tab pos="8940800" algn="l"/>
                <a:tab pos="9563100" algn="l"/>
                <a:tab pos="10210800" algn="l"/>
                <a:tab pos="10845800" algn="l"/>
                <a:tab pos="11480800" algn="l"/>
              </a:tabLst>
              <a:defRPr sz="3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  <a:tab pos="7658100" algn="l"/>
                <a:tab pos="8280400" algn="l"/>
                <a:tab pos="8940800" algn="l"/>
                <a:tab pos="9563100" algn="l"/>
                <a:tab pos="10210800" algn="l"/>
                <a:tab pos="10845800" algn="l"/>
                <a:tab pos="11480800" algn="l"/>
              </a:tabLst>
              <a:defRPr b="1" sz="3400" u="sng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Жилищный кооператив (ЖК)</a:t>
            </a:r>
            <a:r>
              <a:rPr b="0" u="none"/>
              <a:t> является некоммерческой организацией, созданной в форме потребительского кооператива, и не ставит своей целью извлечение прибыли. </a:t>
            </a:r>
          </a:p>
        </p:txBody>
      </p:sp>
      <p:pic>
        <p:nvPicPr>
          <p:cNvPr id="26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44302" y="8665350"/>
            <a:ext cx="1027290" cy="1025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19.mp4" descr="19.mp4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421808" y="7024687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120000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913333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6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Жилищный кооператив «BEST WAY»"/>
          <p:cNvSpPr txBox="1"/>
          <p:nvPr/>
        </p:nvSpPr>
        <p:spPr>
          <a:xfrm>
            <a:off x="448458" y="415200"/>
            <a:ext cx="12107884" cy="1119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87" tIns="76287" rIns="76287" bIns="76287" anchor="b">
            <a:spAutoFit/>
          </a:bodyPr>
          <a:lstStyle/>
          <a:p>
            <a:pPr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  <a:tab pos="7658100" algn="l"/>
                <a:tab pos="8280400" algn="l"/>
                <a:tab pos="8940800" algn="l"/>
                <a:tab pos="9563100" algn="l"/>
                <a:tab pos="10210800" algn="l"/>
                <a:tab pos="10845800" algn="l"/>
                <a:tab pos="11480800" algn="l"/>
              </a:tabLst>
              <a:defRPr b="1" sz="4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Жилищный кооператив</a:t>
            </a:r>
            <a:r>
              <a:rPr sz="6800"/>
              <a:t> </a:t>
            </a:r>
            <a:r>
              <a:rPr sz="5600"/>
              <a:t>«BEST WAY»</a:t>
            </a:r>
          </a:p>
        </p:txBody>
      </p:sp>
      <p:pic>
        <p:nvPicPr>
          <p:cNvPr id="267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rcRect l="848" t="0" r="3150" b="2394"/>
          <a:stretch>
            <a:fillRect/>
          </a:stretch>
        </p:blipFill>
        <p:spPr>
          <a:xfrm>
            <a:off x="973102" y="1871697"/>
            <a:ext cx="5109352" cy="7200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.jpeg" descr="image.jpeg"/>
          <p:cNvPicPr>
            <a:picLocks noChangeAspect="1"/>
          </p:cNvPicPr>
          <p:nvPr/>
        </p:nvPicPr>
        <p:blipFill>
          <a:blip r:embed="rId3">
            <a:extLst/>
          </a:blip>
          <a:srcRect l="4176" t="0" r="0" b="2528"/>
          <a:stretch>
            <a:fillRect/>
          </a:stretch>
        </p:blipFill>
        <p:spPr>
          <a:xfrm>
            <a:off x="6513688" y="1871697"/>
            <a:ext cx="5107094" cy="7202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92746" y="164817"/>
            <a:ext cx="1442721" cy="553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44302" y="8665350"/>
            <a:ext cx="1027290" cy="1025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20.mp4" descr="20.mp4"/>
          <p:cNvPicPr>
            <a:picLocks noChangeAspect="0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7590035" y="699641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27000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10000" fill="hold"/>
                                        <p:tgtEl>
                                          <p:spTgt spid="2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53528"/>
            <a:ext cx="13004801" cy="9446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21.mp4" descr="21.mp4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669335" y="6906914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28000" p14:dur="1000">
        <p14:rippl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13333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0897" y="-1"/>
            <a:ext cx="6820748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22.mp4" descr="22.mp4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0904041" y="6550769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12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5000" fill="hold"/>
                                        <p:tgtEl>
                                          <p:spTgt spid="2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Треугольник потребностей челове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pc="67" sz="6719"/>
            </a:lvl1pPr>
          </a:lstStyle>
          <a:p>
            <a:pPr/>
            <a:r>
              <a:t>Треугольник потребностей человека</a:t>
            </a:r>
          </a:p>
        </p:txBody>
      </p:sp>
      <p:sp>
        <p:nvSpPr>
          <p:cNvPr id="169" name="Треугольник"/>
          <p:cNvSpPr/>
          <p:nvPr/>
        </p:nvSpPr>
        <p:spPr>
          <a:xfrm>
            <a:off x="4372694" y="4449365"/>
            <a:ext cx="3981451" cy="3373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DEF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0000"/>
                    </a:srgbClr>
                  </a:outerShdw>
                </a:effectLst>
              </a:defRPr>
            </a:pPr>
          </a:p>
        </p:txBody>
      </p:sp>
      <p:pic>
        <p:nvPicPr>
          <p:cNvPr id="170" name="399578.png" descr="39957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4570" y="3251150"/>
            <a:ext cx="2117699" cy="1352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bag.png" descr="ba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05670" y="6944518"/>
            <a:ext cx="1697774" cy="1612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rotect_Folks_product-img_002.png" descr="Protect_Folks_product-img_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2803" y="6944518"/>
            <a:ext cx="2386327" cy="1612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1480852886267.png" descr="148085288626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58250" y="7859565"/>
            <a:ext cx="1239180" cy="1194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2.mp4" descr="2.mp4"/>
          <p:cNvPicPr>
            <a:picLocks noChangeAspect="0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2503140" y="5207347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85000" p14:dur="1500">
        <p14:prism dir="r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78333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Выгодные условия…"/>
          <p:cNvSpPr txBox="1"/>
          <p:nvPr/>
        </p:nvSpPr>
        <p:spPr>
          <a:xfrm>
            <a:off x="745066" y="1914313"/>
            <a:ext cx="11736640" cy="5279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999" tIns="63999" rIns="63999" bIns="63999">
            <a:spAutoFit/>
          </a:bodyPr>
          <a:lstStyle/>
          <a:p>
            <a:pPr marL="300382" indent="-300382" algn="l" defTabSz="638951">
              <a:buClr>
                <a:srgbClr val="002060"/>
              </a:buClr>
              <a:buSzPct val="100000"/>
              <a:buAutoNum type="arabicPeriod" startAt="1"/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  <a:tab pos="7658100" algn="l"/>
                <a:tab pos="8280400" algn="l"/>
                <a:tab pos="8940800" algn="l"/>
                <a:tab pos="9563100" algn="l"/>
                <a:tab pos="10210800" algn="l"/>
                <a:tab pos="10845800" algn="l"/>
              </a:tabLst>
              <a:defRPr b="1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Выгодные условия</a:t>
            </a:r>
          </a:p>
          <a:p>
            <a:pPr marL="300382" indent="-300382" algn="l" defTabSz="638951">
              <a:buClr>
                <a:srgbClr val="002060"/>
              </a:buClr>
              <a:buSzPct val="100000"/>
              <a:buAutoNum type="arabicPeriod" startAt="1"/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  <a:tab pos="7658100" algn="l"/>
                <a:tab pos="8280400" algn="l"/>
                <a:tab pos="8940800" algn="l"/>
                <a:tab pos="9563100" algn="l"/>
                <a:tab pos="10210800" algn="l"/>
                <a:tab pos="10845800" algn="l"/>
              </a:tabLst>
              <a:defRPr b="1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Рассрочка до 10 лет</a:t>
            </a:r>
          </a:p>
          <a:p>
            <a:pPr marL="300382" indent="-300382" algn="l" defTabSz="638951">
              <a:buClr>
                <a:srgbClr val="002060"/>
              </a:buClr>
              <a:buSzPct val="100000"/>
              <a:buAutoNum type="arabicPeriod" startAt="1"/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  <a:tab pos="7658100" algn="l"/>
                <a:tab pos="8280400" algn="l"/>
                <a:tab pos="8940800" algn="l"/>
                <a:tab pos="9563100" algn="l"/>
                <a:tab pos="10210800" algn="l"/>
                <a:tab pos="10845800" algn="l"/>
              </a:tabLst>
              <a:defRPr b="1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Конфиденциальность</a:t>
            </a:r>
          </a:p>
          <a:p>
            <a:pPr marL="300382" indent="-300382" algn="l" defTabSz="638951">
              <a:buClr>
                <a:srgbClr val="002060"/>
              </a:buClr>
              <a:buSzPct val="100000"/>
              <a:buAutoNum type="arabicPeriod" startAt="1"/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  <a:tab pos="7658100" algn="l"/>
                <a:tab pos="8280400" algn="l"/>
                <a:tab pos="8940800" algn="l"/>
                <a:tab pos="9563100" algn="l"/>
                <a:tab pos="10210800" algn="l"/>
                <a:tab pos="10845800" algn="l"/>
              </a:tabLst>
              <a:defRPr b="1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Минимальные требования </a:t>
            </a:r>
          </a:p>
          <a:p>
            <a:pPr marL="300382" indent="-300382" algn="l" defTabSz="638951">
              <a:buClr>
                <a:srgbClr val="002060"/>
              </a:buClr>
              <a:buSzPct val="100000"/>
              <a:buAutoNum type="arabicPeriod" startAt="1"/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  <a:tab pos="7658100" algn="l"/>
                <a:tab pos="8280400" algn="l"/>
                <a:tab pos="8940800" algn="l"/>
                <a:tab pos="9563100" algn="l"/>
                <a:tab pos="10210800" algn="l"/>
                <a:tab pos="10845800" algn="l"/>
              </a:tabLst>
              <a:defRPr b="1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Деятельность в рамках законодательства РФ</a:t>
            </a:r>
          </a:p>
          <a:p>
            <a:pPr marL="300382" indent="-300382" algn="l" defTabSz="638951">
              <a:buClr>
                <a:srgbClr val="002060"/>
              </a:buClr>
              <a:buSzPct val="100000"/>
              <a:buAutoNum type="arabicPeriod" startAt="1"/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  <a:tab pos="7658100" algn="l"/>
                <a:tab pos="8280400" algn="l"/>
                <a:tab pos="8940800" algn="l"/>
                <a:tab pos="9563100" algn="l"/>
                <a:tab pos="10210800" algn="l"/>
                <a:tab pos="10845800" algn="l"/>
              </a:tabLst>
              <a:defRPr b="1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Доступность для людей со средним достатком</a:t>
            </a:r>
          </a:p>
          <a:p>
            <a:pPr marL="300382" indent="-300382" algn="l" defTabSz="638951">
              <a:buClr>
                <a:srgbClr val="002060"/>
              </a:buClr>
              <a:buSzPct val="100000"/>
              <a:buAutoNum type="arabicPeriod" startAt="1"/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  <a:tab pos="7658100" algn="l"/>
                <a:tab pos="8280400" algn="l"/>
                <a:tab pos="8940800" algn="l"/>
                <a:tab pos="9563100" algn="l"/>
                <a:tab pos="10210800" algn="l"/>
                <a:tab pos="10845800" algn="l"/>
              </a:tabLst>
              <a:defRPr b="1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Освобождение от уплаты налогов на период рассрочки </a:t>
            </a:r>
          </a:p>
          <a:p>
            <a:pPr marL="300382" indent="-300382" algn="just" defTabSz="638951">
              <a:buClr>
                <a:srgbClr val="002060"/>
              </a:buClr>
              <a:buSzPct val="100000"/>
              <a:buAutoNum type="arabicPeriod" startAt="1"/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  <a:tab pos="7658100" algn="l"/>
                <a:tab pos="8280400" algn="l"/>
                <a:tab pos="8940800" algn="l"/>
                <a:tab pos="9563100" algn="l"/>
                <a:tab pos="10210800" algn="l"/>
                <a:tab pos="10845800" algn="l"/>
              </a:tabLst>
              <a:defRPr b="1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Возможность приобретения ЛЮБОГО объекта недвижимости</a:t>
            </a:r>
          </a:p>
          <a:p>
            <a:pPr marL="300382" indent="-300382" algn="just" defTabSz="638951">
              <a:buClr>
                <a:srgbClr val="002060"/>
              </a:buClr>
              <a:buSzPct val="100000"/>
              <a:buAutoNum type="arabicPeriod" startAt="1"/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  <a:tab pos="7658100" algn="l"/>
                <a:tab pos="8280400" algn="l"/>
                <a:tab pos="8940800" algn="l"/>
                <a:tab pos="9563100" algn="l"/>
                <a:tab pos="10210800" algn="l"/>
                <a:tab pos="10845800" algn="l"/>
              </a:tabLst>
              <a:defRPr b="1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Возможность использования материнского капитала и субсидий</a:t>
            </a:r>
          </a:p>
        </p:txBody>
      </p:sp>
      <p:sp>
        <p:nvSpPr>
          <p:cNvPr id="280" name="Преимущества"/>
          <p:cNvSpPr txBox="1"/>
          <p:nvPr/>
        </p:nvSpPr>
        <p:spPr>
          <a:xfrm>
            <a:off x="3497147" y="37817"/>
            <a:ext cx="6232478" cy="2536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999" tIns="63999" rIns="63999" bIns="63999">
            <a:spAutoFit/>
          </a:bodyPr>
          <a:lstStyle/>
          <a:p>
            <a:pPr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</a:tabLst>
              <a:defRPr b="1" sz="5600">
                <a:solidFill>
                  <a:srgbClr val="20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Преимущества</a:t>
            </a:r>
          </a:p>
          <a:p>
            <a:pPr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</a:tabLst>
              <a:defRPr sz="5600">
                <a:solidFill>
                  <a:srgbClr val="2038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pic>
        <p:nvPicPr>
          <p:cNvPr id="28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15324" y="164817"/>
            <a:ext cx="1442722" cy="553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44302" y="8665350"/>
            <a:ext cx="1027290" cy="1025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23.mp4" descr="23.mp4"/>
          <p:cNvPicPr>
            <a:picLocks noChangeAspect="0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5323333" y="6992441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95000" p14:dur="30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73333" fill="hold"/>
                                        <p:tgtEl>
                                          <p:spTgt spid="2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8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24640" y="8563750"/>
            <a:ext cx="1095023" cy="1092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.jpeg" descr="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894275" y="1478844"/>
            <a:ext cx="8963379" cy="6723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24.mp4" descr="24.mp4"/>
          <p:cNvPicPr>
            <a:picLocks noChangeAspect="0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1488390" y="6584106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20000" p14:dur="1000">
        <p14:rippl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50000" fill="hold"/>
                                        <p:tgtEl>
                                          <p:spTgt spid="2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8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4568" y="65475"/>
            <a:ext cx="3675664" cy="3289583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HERMES"/>
          <p:cNvSpPr txBox="1"/>
          <p:nvPr/>
        </p:nvSpPr>
        <p:spPr>
          <a:xfrm>
            <a:off x="2971235" y="3341511"/>
            <a:ext cx="7062330" cy="177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999" tIns="63999" rIns="63999" bIns="63999">
            <a:spAutoFit/>
          </a:bodyPr>
          <a:lstStyle/>
          <a:p>
            <a:pPr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</a:tabLst>
              <a:defRPr b="1" sz="1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HERMES</a:t>
            </a:r>
            <a:r>
              <a:rPr b="0" sz="76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91" name="MANAGEMENT"/>
          <p:cNvSpPr txBox="1"/>
          <p:nvPr/>
        </p:nvSpPr>
        <p:spPr>
          <a:xfrm>
            <a:off x="3142826" y="4675857"/>
            <a:ext cx="6719148" cy="102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999" tIns="63999" rIns="63999" bIns="63999">
            <a:spAutoFit/>
          </a:bodyPr>
          <a:lstStyle>
            <a:lvl1pPr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</a:tabLst>
              <a:defRPr sz="62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MANAGEMENT</a:t>
            </a:r>
          </a:p>
        </p:txBody>
      </p:sp>
      <p:sp>
        <p:nvSpPr>
          <p:cNvPr id="292" name="Оказание услуг…"/>
          <p:cNvSpPr txBox="1"/>
          <p:nvPr/>
        </p:nvSpPr>
        <p:spPr>
          <a:xfrm>
            <a:off x="697495" y="6154702"/>
            <a:ext cx="11158422" cy="204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999" tIns="63999" rIns="63999" bIns="63999">
            <a:spAutoFit/>
          </a:bodyPr>
          <a:lstStyle/>
          <a:p>
            <a:pPr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</a:tabLst>
              <a:defRPr b="1" sz="4400">
                <a:solidFill>
                  <a:srgbClr val="3E17C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Оказание услуг </a:t>
            </a:r>
          </a:p>
          <a:p>
            <a:pPr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</a:tabLst>
              <a:defRPr b="1" sz="4400">
                <a:solidFill>
                  <a:srgbClr val="3E17C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 сфере международной защиты </a:t>
            </a:r>
          </a:p>
          <a:p>
            <a:pPr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</a:tabLst>
              <a:defRPr b="1" sz="4400">
                <a:solidFill>
                  <a:srgbClr val="3E17C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и управления активами</a:t>
            </a:r>
          </a:p>
        </p:txBody>
      </p:sp>
      <p:pic>
        <p:nvPicPr>
          <p:cNvPr id="293" name="25.mp4" descr="25.mp4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1475144" y="6851650"/>
            <a:ext cx="571501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25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13333" fill="hold"/>
                                        <p:tgtEl>
                                          <p:spTgt spid="2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9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Финансовый ПРОДУКТ VISTA…"/>
          <p:cNvSpPr txBox="1"/>
          <p:nvPr/>
        </p:nvSpPr>
        <p:spPr>
          <a:xfrm>
            <a:off x="562186" y="7130062"/>
            <a:ext cx="12759135" cy="1574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999" tIns="63999" rIns="63999" bIns="63999">
            <a:spAutoFit/>
          </a:bodyPr>
          <a:lstStyle/>
          <a:p>
            <a:pPr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  <a:tab pos="7658100" algn="l"/>
                <a:tab pos="8280400" algn="l"/>
                <a:tab pos="8940800" algn="l"/>
                <a:tab pos="9563100" algn="l"/>
                <a:tab pos="10210800" algn="l"/>
                <a:tab pos="10845800" algn="l"/>
                <a:tab pos="11480800" algn="l"/>
              </a:tabLst>
              <a:defRPr b="1" sz="5000">
                <a:solidFill>
                  <a:srgbClr val="3E17C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Финансовый ПРОДУКТ </a:t>
            </a:r>
            <a:r>
              <a:rPr>
                <a:solidFill>
                  <a:srgbClr val="FF0000"/>
                </a:solidFill>
              </a:rPr>
              <a:t>VISTA </a:t>
            </a:r>
            <a:endParaRPr>
              <a:solidFill>
                <a:srgbClr val="FF0000"/>
              </a:solidFill>
            </a:endParaRPr>
          </a:p>
          <a:p>
            <a:pPr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  <a:tab pos="7658100" algn="l"/>
                <a:tab pos="8280400" algn="l"/>
                <a:tab pos="8940800" algn="l"/>
                <a:tab pos="9563100" algn="l"/>
                <a:tab pos="10210800" algn="l"/>
                <a:tab pos="10845800" algn="l"/>
                <a:tab pos="11480800" algn="l"/>
              </a:tabLst>
              <a:defRPr b="1" sz="5000">
                <a:solidFill>
                  <a:srgbClr val="3E17C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FF0000"/>
                </a:solidFill>
              </a:rPr>
              <a:t>В ПОДАРОК!!!</a:t>
            </a:r>
            <a:r>
              <a:rPr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29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2826" y="474133"/>
            <a:ext cx="6978792" cy="6247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26.mp4" descr="26.mp4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1416208" y="6576665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28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6666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9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9" name="Таблица"/>
          <p:cNvGraphicFramePr/>
          <p:nvPr/>
        </p:nvGraphicFramePr>
        <p:xfrm>
          <a:off x="6093742" y="2244231"/>
          <a:ext cx="6585940" cy="636467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002590"/>
                <a:gridCol w="3570648"/>
              </a:tblGrid>
              <a:tr h="710109">
                <a:tc>
                  <a:txBody>
                    <a:bodyPr/>
                    <a:lstStyle/>
                    <a:p>
                      <a:pPr algn="l" defTabSz="638951">
                        <a:lnSpc>
                          <a:spcPct val="95000"/>
                        </a:lnSpc>
                        <a:tabLst>
                          <a:tab pos="622300" algn="l"/>
                          <a:tab pos="1257300" algn="l"/>
                          <a:tab pos="1905000" algn="l"/>
                          <a:tab pos="2540000" algn="l"/>
                          <a:tab pos="3175000" algn="l"/>
                          <a:tab pos="3822700" algn="l"/>
                          <a:tab pos="4457700" algn="l"/>
                          <a:tab pos="5105400" algn="l"/>
                          <a:tab pos="5740400" algn="l"/>
                          <a:tab pos="637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Регистр.номер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38951">
                        <a:lnSpc>
                          <a:spcPct val="95000"/>
                        </a:lnSpc>
                        <a:tabLst>
                          <a:tab pos="622300" algn="l"/>
                          <a:tab pos="1257300" algn="l"/>
                          <a:tab pos="1905000" algn="l"/>
                          <a:tab pos="2540000" algn="l"/>
                          <a:tab pos="3175000" algn="l"/>
                          <a:tab pos="3822700" algn="l"/>
                          <a:tab pos="4457700" algn="l"/>
                          <a:tab pos="5105400" algn="l"/>
                          <a:tab pos="5740400" algn="l"/>
                          <a:tab pos="637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8617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729FCF"/>
                    </a:solidFill>
                  </a:tcPr>
                </a:tc>
              </a:tr>
              <a:tr h="710109">
                <a:tc>
                  <a:txBody>
                    <a:bodyPr/>
                    <a:lstStyle/>
                    <a:p>
                      <a:pPr algn="l" defTabSz="638951">
                        <a:lnSpc>
                          <a:spcPct val="95000"/>
                        </a:lnSpc>
                        <a:tabLst>
                          <a:tab pos="622300" algn="l"/>
                          <a:tab pos="1257300" algn="l"/>
                          <a:tab pos="1905000" algn="l"/>
                          <a:tab pos="2540000" algn="l"/>
                          <a:tab pos="3175000" algn="l"/>
                          <a:tab pos="3822700" algn="l"/>
                          <a:tab pos="4457700" algn="l"/>
                          <a:tab pos="5105400" algn="l"/>
                          <a:tab pos="5740400" algn="l"/>
                          <a:tab pos="637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Страна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38951">
                        <a:lnSpc>
                          <a:spcPct val="95000"/>
                        </a:lnSpc>
                        <a:tabLst>
                          <a:tab pos="622300" algn="l"/>
                          <a:tab pos="1257300" algn="l"/>
                          <a:tab pos="1905000" algn="l"/>
                          <a:tab pos="2540000" algn="l"/>
                          <a:tab pos="3175000" algn="l"/>
                          <a:tab pos="3822700" algn="l"/>
                          <a:tab pos="4457700" algn="l"/>
                          <a:tab pos="5105400" algn="l"/>
                          <a:tab pos="5740400" algn="l"/>
                          <a:tab pos="637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Белиз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729FCF"/>
                    </a:solidFill>
                  </a:tcPr>
                </a:tc>
              </a:tr>
              <a:tr h="862199">
                <a:tc>
                  <a:txBody>
                    <a:bodyPr/>
                    <a:lstStyle/>
                    <a:p>
                      <a:pPr algn="l" defTabSz="638951">
                        <a:lnSpc>
                          <a:spcPct val="95000"/>
                        </a:lnSpc>
                        <a:tabLst>
                          <a:tab pos="622300" algn="l"/>
                          <a:tab pos="1257300" algn="l"/>
                          <a:tab pos="1905000" algn="l"/>
                          <a:tab pos="2540000" algn="l"/>
                          <a:tab pos="3175000" algn="l"/>
                          <a:tab pos="3822700" algn="l"/>
                          <a:tab pos="4457700" algn="l"/>
                          <a:tab pos="5105400" algn="l"/>
                          <a:tab pos="5740400" algn="l"/>
                          <a:tab pos="637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Законодательство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38951">
                        <a:lnSpc>
                          <a:spcPct val="95000"/>
                        </a:lnSpc>
                        <a:tabLst>
                          <a:tab pos="622300" algn="l"/>
                          <a:tab pos="1257300" algn="l"/>
                          <a:tab pos="1905000" algn="l"/>
                          <a:tab pos="2540000" algn="l"/>
                          <a:tab pos="3175000" algn="l"/>
                          <a:tab pos="3822700" algn="l"/>
                          <a:tab pos="4457700" algn="l"/>
                          <a:tab pos="5105400" algn="l"/>
                          <a:tab pos="5740400" algn="l"/>
                          <a:tab pos="637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Британское законодательство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729FCF"/>
                    </a:solidFill>
                  </a:tcPr>
                </a:tc>
              </a:tr>
              <a:tr h="710109">
                <a:tc>
                  <a:txBody>
                    <a:bodyPr/>
                    <a:lstStyle/>
                    <a:p>
                      <a:pPr algn="l" defTabSz="638951">
                        <a:lnSpc>
                          <a:spcPct val="95000"/>
                        </a:lnSpc>
                        <a:tabLst>
                          <a:tab pos="622300" algn="l"/>
                          <a:tab pos="1257300" algn="l"/>
                          <a:tab pos="1905000" algn="l"/>
                          <a:tab pos="2540000" algn="l"/>
                          <a:tab pos="3175000" algn="l"/>
                          <a:tab pos="3822700" algn="l"/>
                          <a:tab pos="4457700" algn="l"/>
                          <a:tab pos="5105400" algn="l"/>
                          <a:tab pos="5740400" algn="l"/>
                          <a:tab pos="637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Год создания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38951">
                        <a:lnSpc>
                          <a:spcPct val="95000"/>
                        </a:lnSpc>
                        <a:tabLst>
                          <a:tab pos="622300" algn="l"/>
                          <a:tab pos="1257300" algn="l"/>
                          <a:tab pos="1905000" algn="l"/>
                          <a:tab pos="2540000" algn="l"/>
                          <a:tab pos="3175000" algn="l"/>
                          <a:tab pos="3822700" algn="l"/>
                          <a:tab pos="4457700" algn="l"/>
                          <a:tab pos="5105400" algn="l"/>
                          <a:tab pos="5740400" algn="l"/>
                          <a:tab pos="637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1998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729FCF"/>
                    </a:solidFill>
                  </a:tcPr>
                </a:tc>
              </a:tr>
              <a:tr h="710109">
                <a:tc>
                  <a:txBody>
                    <a:bodyPr/>
                    <a:lstStyle/>
                    <a:p>
                      <a:pPr algn="l" defTabSz="638951">
                        <a:lnSpc>
                          <a:spcPct val="95000"/>
                        </a:lnSpc>
                        <a:tabLst>
                          <a:tab pos="622300" algn="l"/>
                          <a:tab pos="1257300" algn="l"/>
                          <a:tab pos="1905000" algn="l"/>
                          <a:tab pos="2540000" algn="l"/>
                          <a:tab pos="3175000" algn="l"/>
                          <a:tab pos="3822700" algn="l"/>
                          <a:tab pos="4457700" algn="l"/>
                          <a:tab pos="5105400" algn="l"/>
                          <a:tab pos="5740400" algn="l"/>
                          <a:tab pos="637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Переименование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38951">
                        <a:lnSpc>
                          <a:spcPct val="95000"/>
                        </a:lnSpc>
                        <a:tabLst>
                          <a:tab pos="622300" algn="l"/>
                          <a:tab pos="1257300" algn="l"/>
                          <a:tab pos="1905000" algn="l"/>
                          <a:tab pos="2540000" algn="l"/>
                          <a:tab pos="3175000" algn="l"/>
                          <a:tab pos="3822700" algn="l"/>
                          <a:tab pos="4457700" algn="l"/>
                          <a:tab pos="5105400" algn="l"/>
                          <a:tab pos="5740400" algn="l"/>
                          <a:tab pos="637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2014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729FCF"/>
                    </a:solidFill>
                  </a:tcPr>
                </a:tc>
              </a:tr>
              <a:tr h="1174100">
                <a:tc>
                  <a:txBody>
                    <a:bodyPr/>
                    <a:lstStyle/>
                    <a:p>
                      <a:pPr algn="l" defTabSz="638951">
                        <a:lnSpc>
                          <a:spcPct val="95000"/>
                        </a:lnSpc>
                        <a:tabLst>
                          <a:tab pos="622300" algn="l"/>
                          <a:tab pos="1257300" algn="l"/>
                          <a:tab pos="1905000" algn="l"/>
                          <a:tab pos="2540000" algn="l"/>
                          <a:tab pos="3175000" algn="l"/>
                          <a:tab pos="3822700" algn="l"/>
                          <a:tab pos="4457700" algn="l"/>
                          <a:tab pos="5105400" algn="l"/>
                          <a:tab pos="5740400" algn="l"/>
                          <a:tab pos="637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Адрес регистрации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38951">
                        <a:lnSpc>
                          <a:spcPct val="95000"/>
                        </a:lnSpc>
                        <a:tabLst>
                          <a:tab pos="622300" algn="l"/>
                          <a:tab pos="1257300" algn="l"/>
                          <a:tab pos="1905000" algn="l"/>
                          <a:tab pos="2540000" algn="l"/>
                          <a:tab pos="3175000" algn="l"/>
                          <a:tab pos="3822700" algn="l"/>
                          <a:tab pos="4457700" algn="l"/>
                          <a:tab pos="5105400" algn="l"/>
                          <a:tab pos="5740400" algn="l"/>
                          <a:tab pos="637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Third Floor, 35, Barrack Road Belize City, Belize, Central America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729FCF"/>
                    </a:solidFill>
                  </a:tcPr>
                </a:tc>
              </a:tr>
              <a:tr h="1487988">
                <a:tc>
                  <a:txBody>
                    <a:bodyPr/>
                    <a:lstStyle/>
                    <a:p>
                      <a:pPr algn="l" defTabSz="638951">
                        <a:lnSpc>
                          <a:spcPct val="95000"/>
                        </a:lnSpc>
                        <a:tabLst>
                          <a:tab pos="622300" algn="l"/>
                          <a:tab pos="1257300" algn="l"/>
                          <a:tab pos="1905000" algn="l"/>
                          <a:tab pos="2540000" algn="l"/>
                          <a:tab pos="3175000" algn="l"/>
                          <a:tab pos="3822700" algn="l"/>
                          <a:tab pos="4457700" algn="l"/>
                          <a:tab pos="5105400" algn="l"/>
                          <a:tab pos="5740400" algn="l"/>
                          <a:tab pos="637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Адрес офиса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38951">
                        <a:lnSpc>
                          <a:spcPct val="95000"/>
                        </a:lnSpc>
                        <a:tabLst>
                          <a:tab pos="622300" algn="l"/>
                          <a:tab pos="1257300" algn="l"/>
                          <a:tab pos="1905000" algn="l"/>
                          <a:tab pos="2540000" algn="l"/>
                          <a:tab pos="3175000" algn="l"/>
                          <a:tab pos="3822700" algn="l"/>
                          <a:tab pos="4457700" algn="l"/>
                          <a:tab pos="5105400" algn="l"/>
                          <a:tab pos="5740400" algn="l"/>
                          <a:tab pos="6375400" algn="l"/>
                        </a:tabLst>
                        <a:defRPr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Wienerbergstrasse 9/328</a:t>
                      </a:r>
                    </a:p>
                    <a:p>
                      <a:pPr algn="l" defTabSz="638951">
                        <a:lnSpc>
                          <a:spcPct val="95000"/>
                        </a:lnSpc>
                        <a:tabLst>
                          <a:tab pos="622300" algn="l"/>
                          <a:tab pos="1257300" algn="l"/>
                          <a:tab pos="1905000" algn="l"/>
                          <a:tab pos="2540000" algn="l"/>
                          <a:tab pos="3175000" algn="l"/>
                          <a:tab pos="3822700" algn="l"/>
                          <a:tab pos="4457700" algn="l"/>
                          <a:tab pos="5105400" algn="l"/>
                          <a:tab pos="5740400" algn="l"/>
                          <a:tab pos="6375400" algn="l"/>
                        </a:tabLst>
                        <a:defRPr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1100 Wien</a:t>
                      </a:r>
                    </a:p>
                    <a:p>
                      <a:pPr algn="l" defTabSz="638951">
                        <a:lnSpc>
                          <a:spcPct val="95000"/>
                        </a:lnSpc>
                        <a:tabLst>
                          <a:tab pos="622300" algn="l"/>
                          <a:tab pos="1257300" algn="l"/>
                          <a:tab pos="1905000" algn="l"/>
                          <a:tab pos="2540000" algn="l"/>
                          <a:tab pos="3175000" algn="l"/>
                          <a:tab pos="3822700" algn="l"/>
                          <a:tab pos="4457700" algn="l"/>
                          <a:tab pos="5105400" algn="l"/>
                          <a:tab pos="5740400" algn="l"/>
                          <a:tab pos="6375400" algn="l"/>
                        </a:tabLst>
                        <a:defRPr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Austria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0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0622" y="207715"/>
            <a:ext cx="1950721" cy="1745263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HERMES"/>
          <p:cNvSpPr txBox="1"/>
          <p:nvPr/>
        </p:nvSpPr>
        <p:spPr>
          <a:xfrm>
            <a:off x="3533422" y="158044"/>
            <a:ext cx="5096495" cy="124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999" tIns="63999" rIns="63999" bIns="63999">
            <a:spAutoFit/>
          </a:bodyPr>
          <a:lstStyle/>
          <a:p>
            <a:pPr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</a:tabLst>
              <a:defRPr b="1" sz="6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HERMES</a:t>
            </a:r>
            <a:r>
              <a:rPr b="0" sz="76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302" name="MANAGEMENT"/>
          <p:cNvSpPr txBox="1"/>
          <p:nvPr/>
        </p:nvSpPr>
        <p:spPr>
          <a:xfrm>
            <a:off x="3804355" y="1187590"/>
            <a:ext cx="4485043" cy="62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999" tIns="63999" rIns="63999" bIns="63999">
            <a:spAutoFit/>
          </a:bodyPr>
          <a:lstStyle>
            <a:lvl1pPr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</a:tabLst>
              <a:defRPr sz="34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MANAGEMENT</a:t>
            </a:r>
          </a:p>
        </p:txBody>
      </p:sp>
      <p:pic>
        <p:nvPicPr>
          <p:cNvPr id="303" name="image.jpeg" descr="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373" y="2088444"/>
            <a:ext cx="5260623" cy="3926276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304" name="image.jpeg" descr="image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8177" y="4093350"/>
            <a:ext cx="4255912" cy="5610580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305" name="27.mp4" descr="27.mp4"/>
          <p:cNvPicPr>
            <a:picLocks noChangeAspect="0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8572648" y="6798816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55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00000" fill="hold"/>
                                        <p:tgtEl>
                                          <p:spTgt spid="3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0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1.    Конфиденциальность"/>
          <p:cNvSpPr txBox="1"/>
          <p:nvPr/>
        </p:nvSpPr>
        <p:spPr>
          <a:xfrm>
            <a:off x="1194646" y="1948462"/>
            <a:ext cx="5732310" cy="66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999" tIns="63999" rIns="63999" bIns="63999">
            <a:spAutoFit/>
          </a:bodyPr>
          <a:lstStyle/>
          <a:p>
            <a:pPr algn="l" defTabSz="638951">
              <a:lnSpc>
                <a:spcPct val="80000"/>
              </a:lnSpc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</a:tabLst>
              <a:defRPr b="1" sz="3800">
                <a:solidFill>
                  <a:srgbClr val="ED7D3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1.</a:t>
            </a: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CC0000"/>
                </a:solidFill>
              </a:rPr>
              <a:t>Конфиденциальность</a:t>
            </a:r>
          </a:p>
        </p:txBody>
      </p:sp>
      <p:sp>
        <p:nvSpPr>
          <p:cNvPr id="308" name="2.    Доступ к деньгам 24/7"/>
          <p:cNvSpPr txBox="1"/>
          <p:nvPr/>
        </p:nvSpPr>
        <p:spPr>
          <a:xfrm>
            <a:off x="1160006" y="3086382"/>
            <a:ext cx="5801590" cy="66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999" tIns="63999" rIns="63999" bIns="63999">
            <a:spAutoFit/>
          </a:bodyPr>
          <a:lstStyle/>
          <a:p>
            <a:pPr algn="l" defTabSz="638951">
              <a:lnSpc>
                <a:spcPct val="80000"/>
              </a:lnSpc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</a:tabLst>
              <a:defRPr b="1" sz="3800">
                <a:solidFill>
                  <a:srgbClr val="ED7D3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2.    </a:t>
            </a:r>
            <a:r>
              <a:rPr>
                <a:solidFill>
                  <a:srgbClr val="CC0000"/>
                </a:solidFill>
              </a:rPr>
              <a:t>Доступ к деньгам 24/7</a:t>
            </a:r>
          </a:p>
        </p:txBody>
      </p:sp>
      <p:sp>
        <p:nvSpPr>
          <p:cNvPr id="309" name="3.    Сохранение и накопление"/>
          <p:cNvSpPr txBox="1"/>
          <p:nvPr/>
        </p:nvSpPr>
        <p:spPr>
          <a:xfrm>
            <a:off x="1193235" y="4217529"/>
            <a:ext cx="6782342" cy="666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999" tIns="63999" rIns="63999" bIns="63999">
            <a:spAutoFit/>
          </a:bodyPr>
          <a:lstStyle/>
          <a:p>
            <a:pPr algn="l" defTabSz="638951">
              <a:lnSpc>
                <a:spcPct val="80000"/>
              </a:lnSpc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</a:tabLst>
              <a:defRPr b="1" sz="3800">
                <a:solidFill>
                  <a:srgbClr val="ED7D3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3.    </a:t>
            </a:r>
            <a:r>
              <a:rPr>
                <a:solidFill>
                  <a:srgbClr val="CC0000"/>
                </a:solidFill>
              </a:rPr>
              <a:t>Сохранение и накопление</a:t>
            </a:r>
            <a:r>
              <a:t> </a:t>
            </a:r>
          </a:p>
        </p:txBody>
      </p:sp>
      <p:sp>
        <p:nvSpPr>
          <p:cNvPr id="310" name="4.    Выгодное и быстрое кредитование"/>
          <p:cNvSpPr txBox="1"/>
          <p:nvPr/>
        </p:nvSpPr>
        <p:spPr>
          <a:xfrm>
            <a:off x="1210733" y="5247368"/>
            <a:ext cx="8664670" cy="66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999" tIns="63999" rIns="63999" bIns="63999">
            <a:spAutoFit/>
          </a:bodyPr>
          <a:lstStyle/>
          <a:p>
            <a:pPr algn="l" defTabSz="638951">
              <a:lnSpc>
                <a:spcPct val="80000"/>
              </a:lnSpc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</a:tabLst>
              <a:defRPr b="1" sz="3800">
                <a:solidFill>
                  <a:srgbClr val="ED7D3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4.</a:t>
            </a: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CC0000"/>
                </a:solidFill>
              </a:rPr>
              <a:t>Выгодное и быстрое кредитование</a:t>
            </a:r>
            <a:r>
              <a:rPr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311" name="5.    Возможность валютных платежей"/>
          <p:cNvSpPr txBox="1"/>
          <p:nvPr/>
        </p:nvSpPr>
        <p:spPr>
          <a:xfrm>
            <a:off x="1261985" y="6277208"/>
            <a:ext cx="8562166" cy="66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999" tIns="63999" rIns="63999" bIns="63999">
            <a:spAutoFit/>
          </a:bodyPr>
          <a:lstStyle/>
          <a:p>
            <a:pPr algn="l" defTabSz="638951">
              <a:lnSpc>
                <a:spcPct val="80000"/>
              </a:lnSpc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</a:tabLst>
              <a:defRPr b="1" sz="3800">
                <a:solidFill>
                  <a:srgbClr val="ED7D3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5.    </a:t>
            </a:r>
            <a:r>
              <a:rPr>
                <a:solidFill>
                  <a:srgbClr val="CC0000"/>
                </a:solidFill>
              </a:rPr>
              <a:t>Возможность валютных платежей</a:t>
            </a:r>
            <a:r>
              <a:t> </a:t>
            </a:r>
          </a:p>
        </p:txBody>
      </p:sp>
      <p:sp>
        <p:nvSpPr>
          <p:cNvPr id="312" name="6.    Превосходная  доходность и защита капитала"/>
          <p:cNvSpPr txBox="1"/>
          <p:nvPr/>
        </p:nvSpPr>
        <p:spPr>
          <a:xfrm>
            <a:off x="1257581" y="7408354"/>
            <a:ext cx="11087568" cy="1117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999" tIns="63999" rIns="63999" bIns="63999">
            <a:spAutoFit/>
          </a:bodyPr>
          <a:lstStyle/>
          <a:p>
            <a:pPr algn="l" defTabSz="638951">
              <a:lnSpc>
                <a:spcPct val="80000"/>
              </a:lnSpc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</a:tabLst>
              <a:defRPr b="1" sz="3800">
                <a:solidFill>
                  <a:srgbClr val="ED7D3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6.    </a:t>
            </a:r>
            <a:r>
              <a:rPr>
                <a:solidFill>
                  <a:srgbClr val="CC0000"/>
                </a:solidFill>
              </a:rPr>
              <a:t>Превосходная  доходность и защита капитала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31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7884" y="72248"/>
            <a:ext cx="1426917" cy="1277904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VISTA"/>
          <p:cNvSpPr txBox="1"/>
          <p:nvPr/>
        </p:nvSpPr>
        <p:spPr>
          <a:xfrm>
            <a:off x="2675466" y="116958"/>
            <a:ext cx="8562166" cy="3044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999" tIns="63999" rIns="63999" bIns="63999">
            <a:spAutoFit/>
          </a:bodyPr>
          <a:lstStyle>
            <a:lvl1pPr defTabSz="638951">
              <a:tabLst>
                <a:tab pos="622300" algn="l"/>
                <a:tab pos="1257300" algn="l"/>
                <a:tab pos="1905000" algn="l"/>
                <a:tab pos="2540000" algn="l"/>
                <a:tab pos="3175000" algn="l"/>
                <a:tab pos="3822700" algn="l"/>
                <a:tab pos="4457700" algn="l"/>
                <a:tab pos="5105400" algn="l"/>
                <a:tab pos="5740400" algn="l"/>
                <a:tab pos="6375400" algn="l"/>
                <a:tab pos="7023100" algn="l"/>
                <a:tab pos="7658100" algn="l"/>
                <a:tab pos="8280400" algn="l"/>
                <a:tab pos="8940800" algn="l"/>
                <a:tab pos="9563100" algn="l"/>
                <a:tab pos="10210800" algn="l"/>
                <a:tab pos="10845800" algn="l"/>
                <a:tab pos="11480800" algn="l"/>
                <a:tab pos="12128500" algn="l"/>
                <a:tab pos="12763500" algn="l"/>
              </a:tabLst>
              <a:defRPr b="1" sz="10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VISTA </a:t>
            </a:r>
          </a:p>
        </p:txBody>
      </p:sp>
      <p:pic>
        <p:nvPicPr>
          <p:cNvPr id="315" name="28.mp4" descr="28.mp4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662068" y="6924327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140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241666" fill="hold"/>
                                        <p:tgtEl>
                                          <p:spTgt spid="3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1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Altair.png" descr="Altai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400" y="3403600"/>
            <a:ext cx="6350000" cy="317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29.mp4" descr="29.mp4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346005" y="7211615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6666" fill="hold"/>
                                        <p:tgtEl>
                                          <p:spTgt spid="3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1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Для чего нужны надёжные А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Для чего нужны надёжные АН</a:t>
            </a:r>
          </a:p>
        </p:txBody>
      </p:sp>
      <p:sp>
        <p:nvSpPr>
          <p:cNvPr id="321" name="Подготовка пакета документов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Подготовка пакета документов</a:t>
            </a:r>
          </a:p>
          <a:p>
            <a:pPr>
              <a:buBlip>
                <a:blip r:embed="rId2"/>
              </a:buBlip>
            </a:pPr>
            <a:r>
              <a:t>Проверка чистоты сделок</a:t>
            </a:r>
          </a:p>
          <a:p>
            <a:pPr>
              <a:buBlip>
                <a:blip r:embed="rId2"/>
              </a:buBlip>
            </a:pPr>
            <a:r>
              <a:t>Сопровождение сделки</a:t>
            </a:r>
          </a:p>
          <a:p>
            <a:pPr>
              <a:buBlip>
                <a:blip r:embed="rId2"/>
              </a:buBlip>
            </a:pPr>
            <a:r>
              <a:t>Решение сложных и тонких вопросов</a:t>
            </a:r>
          </a:p>
        </p:txBody>
      </p:sp>
      <p:pic>
        <p:nvPicPr>
          <p:cNvPr id="322" name="30.mp4" descr="30.mp4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651376" y="6816526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135000" p14:dur="1000">
        <p14:rippl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85000" fill="hold"/>
                                        <p:tgtEl>
                                          <p:spTgt spid="3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2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Почему м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Почему мы</a:t>
            </a:r>
          </a:p>
        </p:txBody>
      </p:sp>
      <p:sp>
        <p:nvSpPr>
          <p:cNvPr id="325" name="ГК НОВАТОР: ЮА ПРАВО + ЖК BestWay + АН Альтаир = Взаимное партнерство и надежность, система одного окна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buBlip>
                <a:blip r:embed="rId2"/>
              </a:buBlip>
            </a:pPr>
            <a:r>
              <a:t>ГК НОВАТОР: ЮА ПРАВО + ЖК BestWay + АН Альтаир = Взаимное партнерство и надежность, система одного окна.</a:t>
            </a:r>
          </a:p>
          <a:p>
            <a:pPr algn="just">
              <a:buBlip>
                <a:blip r:embed="rId2"/>
              </a:buBlip>
            </a:pPr>
            <a:r>
              <a:t>Подбор вариантов, сопровождение</a:t>
            </a:r>
          </a:p>
          <a:p>
            <a:pPr algn="just">
              <a:buBlip>
                <a:blip r:embed="rId2"/>
              </a:buBlip>
            </a:pPr>
            <a:r>
              <a:t>Юридическая поддержка </a:t>
            </a:r>
          </a:p>
        </p:txBody>
      </p:sp>
      <p:pic>
        <p:nvPicPr>
          <p:cNvPr id="326" name="31.mp4" descr="31.mp4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9754939" y="713323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6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73333" fill="hold"/>
                                        <p:tgtEl>
                                          <p:spTgt spid="3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2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8-800-200-78-50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55" sz="550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pPr/>
            <a:r>
              <a:t>8-800-200-78-50</a:t>
            </a:r>
          </a:p>
        </p:txBody>
      </p:sp>
      <p:pic>
        <p:nvPicPr>
          <p:cNvPr id="329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6800" y="1803400"/>
            <a:ext cx="3251200" cy="325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PravoLogoS.png" descr="PravoLogo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02" y="6908899"/>
            <a:ext cx="4419601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Altair.png" descr="Altai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96568" y="6910883"/>
            <a:ext cx="4411664" cy="2205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BestWayLogo.png" descr="BestWay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59899" y="6908899"/>
            <a:ext cx="4419601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32.mp4" descr="32.mp4"/>
          <p:cNvPicPr>
            <a:picLocks noChangeAspect="0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0988129" y="3904307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40000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3333" fill="hold"/>
                                        <p:tgtEl>
                                          <p:spTgt spid="3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3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8-800-200-78-50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55" sz="550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pPr/>
            <a:r>
              <a:t>8-800-200-78-50</a:t>
            </a:r>
          </a:p>
        </p:txBody>
      </p:sp>
      <p:pic>
        <p:nvPicPr>
          <p:cNvPr id="177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6800" y="1803400"/>
            <a:ext cx="3251200" cy="325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ravoLogoS.png" descr="PravoLogo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02" y="6908899"/>
            <a:ext cx="4419601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Altair.png" descr="Altai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96568" y="6910883"/>
            <a:ext cx="4411664" cy="2205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BestWayLogo.png" descr="BestWay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59899" y="6908899"/>
            <a:ext cx="4419601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3.mp4" descr="3.mp4"/>
          <p:cNvPicPr>
            <a:picLocks noChangeAspect="0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400323" y="4471838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8000" p14:dur="1000">
        <p14:rippl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05000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1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Остались вопросы, звоните 8-800-200-78-50, 36-10-76, 36-95-16, 33-73-17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500"/>
              </a:spcBef>
              <a:defRPr b="1" spc="33" sz="3384">
                <a:effectLst>
                  <a:outerShdw sx="100000" sy="100000" kx="0" ky="0" algn="b" rotWithShape="0" blurRad="35814" dist="11938" dir="5400000">
                    <a:srgbClr val="E0DEC7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Остались вопросы, звоните 8-800-200-78-50, 36-10-76, 36-95-16, 33-73-17</a:t>
            </a:r>
          </a:p>
        </p:txBody>
      </p:sp>
      <p:pic>
        <p:nvPicPr>
          <p:cNvPr id="336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6800" y="1803400"/>
            <a:ext cx="3251200" cy="325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33.mp4" descr="33.mp4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108326" y="7010449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63333" fill="hold"/>
                                        <p:tgtEl>
                                          <p:spTgt spid="3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3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Семейный адвокат - жизненная необходимость, а не привилегия!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spc="57" sz="5740">
                <a:effectLst>
                  <a:outerShdw sx="100000" sy="100000" kx="0" ky="0" algn="b" rotWithShape="0" blurRad="31242" dist="10414" dir="5400000">
                    <a:srgbClr val="E0DEC7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Семейный адвокат - жизненная необходимость, а не привилегия!</a:t>
            </a:r>
          </a:p>
        </p:txBody>
      </p:sp>
      <p:sp>
        <p:nvSpPr>
          <p:cNvPr id="184" name="В нашем обществе бытует мнение, что воспользоваться услугами адвоката приходится только в случае возникновения проблем с законом. Это не так. Услуги профессионального юриста могут понадобиться в различных жизненных ситуациях. Так, например при принятии важных жизненных решений не плохо было бы посоветоваться с юристом."/>
          <p:cNvSpPr txBox="1"/>
          <p:nvPr>
            <p:ph type="subTitle" sz="half" idx="1"/>
          </p:nvPr>
        </p:nvSpPr>
        <p:spPr>
          <a:xfrm>
            <a:off x="1270000" y="5803900"/>
            <a:ext cx="10464800" cy="3327649"/>
          </a:xfrm>
          <a:prstGeom prst="rect">
            <a:avLst/>
          </a:prstGeom>
        </p:spPr>
        <p:txBody>
          <a:bodyPr/>
          <a:lstStyle>
            <a:lvl1pPr defTabSz="262889">
              <a:spcBef>
                <a:spcPts val="200"/>
              </a:spcBef>
              <a:defRPr spc="28" sz="2834">
                <a:effectLst>
                  <a:outerShdw sx="100000" sy="100000" kx="0" ky="0" algn="b" rotWithShape="0" blurRad="17144" dist="5715" dir="5400000">
                    <a:srgbClr val="E0DEC7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В нашем обществе бытует мнение, что воспользоваться услугами адвоката приходится только в случае возникновения проблем с законом. Это не так. Услуги профессионального юриста могут понадобиться в различных жизненных ситуациях. Так, например при принятии важных жизненных решений не плохо было бы посоветоваться с юристом.</a:t>
            </a:r>
          </a:p>
        </p:txBody>
      </p:sp>
      <p:pic>
        <p:nvPicPr>
          <p:cNvPr id="185" name="4.mp4" descr="4.mp4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9003" y="5129807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47000" p14:dur="1500">
        <p14:prism dir="r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5823333" fill="hold"/>
                                        <p:tgtEl>
                                          <p:spTgt spid="1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185"/>
                </p:tgtEl>
              </p:cMediaNode>
            </p:audio>
          </p:childTnLst>
        </p:cTn>
      </p:par>
    </p:tnLst>
    <p:bldLst>
      <p:bldP build="whole" bldLvl="1" animBg="1" rev="0" advAuto="0" spid="18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Услуги, которые предоставляет компания"/>
          <p:cNvSpPr txBox="1"/>
          <p:nvPr>
            <p:ph type="title"/>
          </p:nvPr>
        </p:nvSpPr>
        <p:spPr>
          <a:xfrm>
            <a:off x="977900" y="683269"/>
            <a:ext cx="6070600" cy="2265662"/>
          </a:xfrm>
          <a:prstGeom prst="rect">
            <a:avLst/>
          </a:prstGeom>
        </p:spPr>
        <p:txBody>
          <a:bodyPr/>
          <a:lstStyle>
            <a:lvl1pPr>
              <a:defRPr spc="47" sz="4700"/>
            </a:lvl1pPr>
          </a:lstStyle>
          <a:p>
            <a:pPr/>
            <a:r>
              <a:t>Услуги, которые предоставляет компания</a:t>
            </a:r>
          </a:p>
        </p:txBody>
      </p:sp>
      <p:sp>
        <p:nvSpPr>
          <p:cNvPr id="188" name="Юридические…"/>
          <p:cNvSpPr txBox="1"/>
          <p:nvPr>
            <p:ph type="body" sz="quarter" idx="1"/>
          </p:nvPr>
        </p:nvSpPr>
        <p:spPr>
          <a:xfrm>
            <a:off x="1660128" y="4838700"/>
            <a:ext cx="4706144" cy="330200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738CAB"/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>
              <a:defRPr b="1">
                <a:solidFill>
                  <a:srgbClr val="738CAB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Юридические</a:t>
            </a:r>
          </a:p>
          <a:p>
            <a:pPr>
              <a:defRPr b="1">
                <a:solidFill>
                  <a:srgbClr val="738CAB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Бухталтерские</a:t>
            </a:r>
          </a:p>
          <a:p>
            <a:pPr>
              <a:defRPr b="1">
                <a:solidFill>
                  <a:srgbClr val="738CAB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Финансовые</a:t>
            </a:r>
          </a:p>
          <a:p>
            <a:pPr>
              <a:defRPr b="1">
                <a:solidFill>
                  <a:srgbClr val="738CAB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Консалтинговые</a:t>
            </a:r>
          </a:p>
        </p:txBody>
      </p:sp>
      <p:pic>
        <p:nvPicPr>
          <p:cNvPr id="189" name="logoP.PNG" descr="logo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16850" y="412750"/>
            <a:ext cx="4102100" cy="28067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Практически не существует…"/>
          <p:cNvSpPr txBox="1"/>
          <p:nvPr/>
        </p:nvSpPr>
        <p:spPr>
          <a:xfrm>
            <a:off x="7223162" y="3695699"/>
            <a:ext cx="5289476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Практически не существует</a:t>
            </a:r>
          </a:p>
          <a:p>
            <a:pPr/>
            <a:r>
              <a:t>вопроса, на который мы не</a:t>
            </a:r>
          </a:p>
          <a:p>
            <a:pPr/>
            <a:r>
              <a:t>смогли бы дать ответ.</a:t>
            </a:r>
          </a:p>
          <a:p>
            <a:pPr/>
            <a:r>
              <a:t>Практически не существует</a:t>
            </a:r>
          </a:p>
          <a:p>
            <a:pPr/>
            <a:r>
              <a:t>задачи, которую мы не </a:t>
            </a:r>
          </a:p>
          <a:p>
            <a:pPr/>
            <a:r>
              <a:t>смогли бы решить.</a:t>
            </a:r>
          </a:p>
        </p:txBody>
      </p:sp>
      <p:pic>
        <p:nvPicPr>
          <p:cNvPr id="191" name="5.mp4" descr="5.mp4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124422" y="4322564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17000" p14:dur="1000">
        <p14:rippl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3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4" presetClass="mediacall" nodeType="after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7513333" fill="hold"/>
                                        <p:tgtEl>
                                          <p:spTgt spid="1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16" fill="hold" display="0">
                  <p:stCondLst>
                    <p:cond delay="indefinite"/>
                  </p:stCondLst>
                </p:cTn>
                <p:tgtEl>
                  <p:spTgt spid="191"/>
                </p:tgtEl>
              </p:cMediaNode>
            </p:audio>
          </p:childTnLst>
        </p:cTn>
      </p:par>
    </p:tnLst>
    <p:bldLst>
      <p:bldP build="whole" bldLvl="1" animBg="1" rev="0" advAuto="0" spid="190" grpId="2"/>
      <p:bldP build="whole" bldLvl="1" animBg="1" rev="0" advAuto="0" spid="18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Ситуации в которых Вам может потребоваться совет юриста в срочном порядк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6466">
              <a:defRPr spc="51" sz="5110"/>
            </a:lvl1pPr>
          </a:lstStyle>
          <a:p>
            <a:pPr/>
            <a:r>
              <a:t>Ситуации в которых Вам может потребоваться совет юриста в срочном порядке</a:t>
            </a:r>
          </a:p>
        </p:txBody>
      </p:sp>
      <p:sp>
        <p:nvSpPr>
          <p:cNvPr id="194" name="Конфликт на работе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3500"/>
              </a:spcBef>
              <a:buBlip>
                <a:blip r:embed="rId2"/>
              </a:buBlip>
              <a:defRPr sz="3528"/>
            </a:pPr>
            <a:r>
              <a:t>Конфликт на работе</a:t>
            </a:r>
          </a:p>
          <a:p>
            <a:pPr marL="435609" indent="-435609" defTabSz="572516">
              <a:spcBef>
                <a:spcPts val="3500"/>
              </a:spcBef>
              <a:buBlip>
                <a:blip r:embed="rId2"/>
              </a:buBlip>
              <a:defRPr sz="3528"/>
            </a:pPr>
            <a:r>
              <a:t>ДТП</a:t>
            </a:r>
          </a:p>
          <a:p>
            <a:pPr marL="435609" indent="-435609" defTabSz="572516">
              <a:spcBef>
                <a:spcPts val="3500"/>
              </a:spcBef>
              <a:buBlip>
                <a:blip r:embed="rId2"/>
              </a:buBlip>
              <a:defRPr sz="3528"/>
            </a:pPr>
            <a:r>
              <a:t>Конфликт в аэропорту / самолете / поезде</a:t>
            </a:r>
          </a:p>
          <a:p>
            <a:pPr marL="435609" indent="-435609" defTabSz="572516">
              <a:spcBef>
                <a:spcPts val="3500"/>
              </a:spcBef>
              <a:buBlip>
                <a:blip r:embed="rId2"/>
              </a:buBlip>
              <a:defRPr sz="3528"/>
            </a:pPr>
            <a:r>
              <a:t>Конфликт в банке / магазине</a:t>
            </a:r>
          </a:p>
          <a:p>
            <a:pPr marL="435609" indent="-435609" defTabSz="572516">
              <a:spcBef>
                <a:spcPts val="3500"/>
              </a:spcBef>
              <a:buBlip>
                <a:blip r:embed="rId2"/>
              </a:buBlip>
              <a:defRPr sz="3528"/>
            </a:pPr>
            <a:r>
              <a:t>Административный арест</a:t>
            </a:r>
          </a:p>
          <a:p>
            <a:pPr marL="435609" indent="-435609" defTabSz="572516">
              <a:spcBef>
                <a:spcPts val="3500"/>
              </a:spcBef>
              <a:buBlip>
                <a:blip r:embed="rId2"/>
              </a:buBlip>
              <a:defRPr sz="3528"/>
            </a:pPr>
            <a:r>
              <a:t>Иные ситуации, в том числе при путешествиях</a:t>
            </a:r>
          </a:p>
        </p:txBody>
      </p:sp>
      <p:pic>
        <p:nvPicPr>
          <p:cNvPr id="195" name="6.mp4" descr="6.mp4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710928" y="2016869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90000" p14:dur="30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68333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Карта клиента Юридического агентства ПРАВО"/>
          <p:cNvSpPr txBox="1"/>
          <p:nvPr>
            <p:ph type="title"/>
          </p:nvPr>
        </p:nvSpPr>
        <p:spPr>
          <a:xfrm>
            <a:off x="800100" y="177800"/>
            <a:ext cx="11404600" cy="2285306"/>
          </a:xfrm>
          <a:prstGeom prst="rect">
            <a:avLst/>
          </a:prstGeom>
        </p:spPr>
        <p:txBody>
          <a:bodyPr/>
          <a:lstStyle/>
          <a:p>
            <a:pPr defTabSz="315468">
              <a:defRPr spc="37" sz="3780"/>
            </a:pPr>
            <a:r>
              <a:t>Карта клиента Юридического агентства ПРАВО</a:t>
            </a:r>
          </a:p>
          <a:p>
            <a:pPr defTabSz="315468">
              <a:defRPr spc="37" sz="3780"/>
            </a:pPr>
          </a:p>
        </p:txBody>
      </p:sp>
      <p:pic>
        <p:nvPicPr>
          <p:cNvPr id="198" name="юридическое право.jpg" descr="юридическое право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8509" y="1828800"/>
            <a:ext cx="9587782" cy="7215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7.mp4" descr="7.mp4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49251" y="145375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85000" p14:dur="1000">
        <p14:rippl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86666" fill="hold"/>
                                        <p:tgtEl>
                                          <p:spTgt spid="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" name="Таблица"/>
          <p:cNvGraphicFramePr/>
          <p:nvPr/>
        </p:nvGraphicFramePr>
        <p:xfrm>
          <a:off x="1276350" y="469900"/>
          <a:ext cx="10464800" cy="832911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5226050"/>
                <a:gridCol w="5226050"/>
              </a:tblGrid>
              <a:tr h="1188059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DEF"/>
                          </a:solidFill>
                          <a:effectLst>
                            <a:outerShdw sx="100000" sy="100000" kx="0" ky="0" algn="b" rotWithShape="0" blurRad="12700" dist="12700" dir="1620000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Номинал 3500 руб.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DEF"/>
                          </a:solidFill>
                          <a:effectLst>
                            <a:outerShdw sx="100000" sy="100000" kx="0" ky="0" algn="b" rotWithShape="0" blurRad="12700" dist="12700" dir="1620000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Номинал 5000 руб.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88059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6 бесплатных консультаций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10 бесплатных консультаций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88059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5% скидка на услуги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10% скидка на услуги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88059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3% скидка у партнеров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5% скидка у партнеров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88059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Возможность пополнять консультации (200р.)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Возможность пополнять консультации (150р.)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88059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Стоимость при оплате сразу 2500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Стоимость при оплате сразу 3500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88059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Стоимость при рассрочке 3500 (1500 + 1000 + 1000)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93741C"/>
                          </a:solidFill>
                        </a:rPr>
                        <a:t>Стоимость при рассрочке 5000 (2000 + 1500 + 1500)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202" name="8.mp4" descr="8.mp4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287488" y="4088358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210000" p14:dur="1000">
        <p14:rippl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06911666" fill="hold"/>
                                        <p:tgtEl>
                                          <p:spTgt spid="2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202"/>
                </p:tgtEl>
              </p:cMediaNode>
            </p:audio>
          </p:childTnLst>
        </p:cTn>
      </p:par>
    </p:tnLst>
    <p:bldLst>
      <p:bldP build="whole" bldLvl="1" animBg="1" rev="0" advAuto="0" spid="20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Многоканальный телефон 8-800-200-78-5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buBlip>
                <a:blip r:embed="rId2"/>
              </a:buBlip>
            </a:pPr>
            <a:r>
              <a:t>Многоканальный телефон 8-800-200-78-50</a:t>
            </a:r>
          </a:p>
          <a:p>
            <a:pPr algn="just">
              <a:buBlip>
                <a:blip r:embed="rId2"/>
              </a:buBlip>
            </a:pPr>
            <a:r>
              <a:t>Консультации по телефону, электронной почте</a:t>
            </a:r>
          </a:p>
          <a:p>
            <a:pPr algn="just">
              <a:buBlip>
                <a:blip r:embed="rId2"/>
              </a:buBlip>
            </a:pPr>
            <a:r>
              <a:t>Возможность использования всей семьей, друзьями - по всей территории РФ</a:t>
            </a:r>
          </a:p>
          <a:p>
            <a:pPr algn="just">
              <a:buBlip>
                <a:blip r:embed="rId2"/>
              </a:buBlip>
            </a:pPr>
            <a:r>
              <a:t>Спецобслуживание, рассрочка и скидки на услуги</a:t>
            </a:r>
          </a:p>
          <a:p>
            <a:pPr algn="just">
              <a:buBlip>
                <a:blip r:embed="rId2"/>
              </a:buBlip>
            </a:pPr>
            <a:r>
              <a:t>Гарантированные скидки у ПАРТНЕРОВ</a:t>
            </a:r>
          </a:p>
        </p:txBody>
      </p:sp>
      <p:pic>
        <p:nvPicPr>
          <p:cNvPr id="205" name="9.mp4" descr="9.mp4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406675" y="6636345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70000" p14:dur="30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506666" fill="hold"/>
                                        <p:tgtEl>
                                          <p:spTgt spid="2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HardCover">
  <a:themeElements>
    <a:clrScheme name="HardCover">
      <a:dk1>
        <a:srgbClr val="6E603B"/>
      </a:dk1>
      <a:lt1>
        <a:srgbClr val="33446E"/>
      </a:lt1>
      <a:dk2>
        <a:srgbClr val="5C5A52"/>
      </a:dk2>
      <a:lt2>
        <a:srgbClr val="DCDEE0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HardCover">
      <a:majorFont>
        <a:latin typeface="American Typewriter"/>
        <a:ea typeface="American Typewriter"/>
        <a:cs typeface="American Typewriter"/>
      </a:majorFont>
      <a:minorFont>
        <a:latin typeface="American Typewriter"/>
        <a:ea typeface="American Typewriter"/>
        <a:cs typeface="American Typewriter"/>
      </a:minorFont>
    </a:fontScheme>
    <a:fmtScheme name="HardCov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DEF"/>
            </a:solidFill>
            <a:effectLst>
              <a:outerShdw sx="100000" sy="100000" kx="0" ky="0" algn="b" rotWithShape="0" blurRad="25400" dist="12700" dir="16200000">
                <a:srgbClr val="000000">
                  <a:alpha val="40000"/>
                </a:srgbClr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2">
              <a:satOff val="-3676"/>
              <a:lumOff val="-121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6E603B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HardCover">
  <a:themeElements>
    <a:clrScheme name="HardCover">
      <a:dk1>
        <a:srgbClr val="000000"/>
      </a:dk1>
      <a:lt1>
        <a:srgbClr val="FFFFFF"/>
      </a:lt1>
      <a:dk2>
        <a:srgbClr val="5C5A52"/>
      </a:dk2>
      <a:lt2>
        <a:srgbClr val="DCDEE0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HardCover">
      <a:majorFont>
        <a:latin typeface="American Typewriter"/>
        <a:ea typeface="American Typewriter"/>
        <a:cs typeface="American Typewriter"/>
      </a:majorFont>
      <a:minorFont>
        <a:latin typeface="American Typewriter"/>
        <a:ea typeface="American Typewriter"/>
        <a:cs typeface="American Typewriter"/>
      </a:minorFont>
    </a:fontScheme>
    <a:fmtScheme name="HardCov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DEF"/>
            </a:solidFill>
            <a:effectLst>
              <a:outerShdw sx="100000" sy="100000" kx="0" ky="0" algn="b" rotWithShape="0" blurRad="25400" dist="12700" dir="16200000">
                <a:srgbClr val="000000">
                  <a:alpha val="40000"/>
                </a:srgbClr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2">
              <a:satOff val="-3676"/>
              <a:lumOff val="-121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6E603B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